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  <p:sldMasterId id="2147483648" r:id="rId5"/>
    <p:sldMasterId id="2147483770" r:id="rId6"/>
    <p:sldMasterId id="2147483732" r:id="rId7"/>
    <p:sldMasterId id="2147483659" r:id="rId8"/>
  </p:sldMasterIdLst>
  <p:notesMasterIdLst>
    <p:notesMasterId r:id="rId50"/>
  </p:notesMasterIdLst>
  <p:handoutMasterIdLst>
    <p:handoutMasterId r:id="rId51"/>
  </p:handoutMasterIdLst>
  <p:sldIdLst>
    <p:sldId id="550" r:id="rId9"/>
    <p:sldId id="530" r:id="rId10"/>
    <p:sldId id="551" r:id="rId11"/>
    <p:sldId id="553" r:id="rId12"/>
    <p:sldId id="554" r:id="rId13"/>
    <p:sldId id="555" r:id="rId14"/>
    <p:sldId id="556" r:id="rId15"/>
    <p:sldId id="557" r:id="rId16"/>
    <p:sldId id="558" r:id="rId17"/>
    <p:sldId id="546" r:id="rId18"/>
    <p:sldId id="559" r:id="rId19"/>
    <p:sldId id="560" r:id="rId20"/>
    <p:sldId id="587" r:id="rId21"/>
    <p:sldId id="562" r:id="rId22"/>
    <p:sldId id="563" r:id="rId23"/>
    <p:sldId id="564" r:id="rId24"/>
    <p:sldId id="565" r:id="rId25"/>
    <p:sldId id="566" r:id="rId26"/>
    <p:sldId id="567" r:id="rId27"/>
    <p:sldId id="568" r:id="rId28"/>
    <p:sldId id="569" r:id="rId29"/>
    <p:sldId id="570" r:id="rId30"/>
    <p:sldId id="588" r:id="rId31"/>
    <p:sldId id="571" r:id="rId32"/>
    <p:sldId id="589" r:id="rId33"/>
    <p:sldId id="572" r:id="rId34"/>
    <p:sldId id="573" r:id="rId35"/>
    <p:sldId id="574" r:id="rId36"/>
    <p:sldId id="575" r:id="rId37"/>
    <p:sldId id="576" r:id="rId38"/>
    <p:sldId id="577" r:id="rId39"/>
    <p:sldId id="578" r:id="rId40"/>
    <p:sldId id="579" r:id="rId41"/>
    <p:sldId id="580" r:id="rId42"/>
    <p:sldId id="590" r:id="rId43"/>
    <p:sldId id="581" r:id="rId44"/>
    <p:sldId id="582" r:id="rId45"/>
    <p:sldId id="583" r:id="rId46"/>
    <p:sldId id="584" r:id="rId47"/>
    <p:sldId id="585" r:id="rId48"/>
    <p:sldId id="586" r:id="rId49"/>
  </p:sldIdLst>
  <p:sldSz cx="9144000" cy="5143500" type="screen16x9"/>
  <p:notesSz cx="6810375" cy="9942513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49">
          <p15:clr>
            <a:srgbClr val="A4A3A4"/>
          </p15:clr>
        </p15:guide>
        <p15:guide id="2" pos="274">
          <p15:clr>
            <a:srgbClr val="A4A3A4"/>
          </p15:clr>
        </p15:guide>
        <p15:guide id="3" pos="28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aan Uythoven" initials="CU [4]" lastIdx="1" clrIdx="0"/>
  <p:cmAuthor id="2" name="Christiaan Uythoven" initials="CU [5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CD52E"/>
    <a:srgbClr val="58595B"/>
    <a:srgbClr val="F58220"/>
    <a:srgbClr val="B1B3B5"/>
    <a:srgbClr val="585858"/>
    <a:srgbClr val="EF9500"/>
    <a:srgbClr val="E98300"/>
    <a:srgbClr val="565A50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39" autoAdjust="0"/>
    <p:restoredTop sz="83939" autoAdjust="0"/>
  </p:normalViewPr>
  <p:slideViewPr>
    <p:cSldViewPr snapToGrid="0" snapToObjects="1" showGuides="1">
      <p:cViewPr varScale="1">
        <p:scale>
          <a:sx n="116" d="100"/>
          <a:sy n="116" d="100"/>
        </p:scale>
        <p:origin x="200" y="256"/>
      </p:cViewPr>
      <p:guideLst>
        <p:guide orient="horz" pos="1249"/>
        <p:guide pos="274"/>
        <p:guide pos="28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4096" y="2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slide" Target="slides/slide34.xml"/><Relationship Id="rId47" Type="http://schemas.openxmlformats.org/officeDocument/2006/relationships/slide" Target="slides/slide39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slide" Target="slides/slide40.xml"/><Relationship Id="rId56" Type="http://schemas.openxmlformats.org/officeDocument/2006/relationships/tableStyles" Target="tableStyles.xml"/><Relationship Id="rId8" Type="http://schemas.openxmlformats.org/officeDocument/2006/relationships/slideMaster" Target="slideMasters/slideMaster5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slide" Target="slides/slide38.xml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slide" Target="slides/slide4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7625" y="0"/>
            <a:ext cx="295116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5C2D0-C1BA-E54E-BCCA-946CAA47A781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5116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7625" y="9444038"/>
            <a:ext cx="295116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CBFCE-3844-BA4A-9EA4-A05A0CA905D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735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jpg>
</file>

<file path=ppt/media/image40.jp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57636" y="0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7931A-9783-CE41-BB25-1D46C02A6CFD}" type="datetimeFigureOut">
              <a:rPr lang="nl-NL" smtClean="0"/>
              <a:pPr/>
              <a:t>11-09-19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6225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1038" y="4722694"/>
            <a:ext cx="5448300" cy="4474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57636" y="9443662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28BAB3-E715-0147-805F-FD7CB9D0115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4885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aseline="0" dirty="0"/>
              <a:t>Info NL: Andere afbeeldingen voor deze cover-slide zijn te vinden op Connect via de volgende link: </a:t>
            </a:r>
            <a:r>
              <a:rPr lang="nl-NL" baseline="0" dirty="0" err="1"/>
              <a:t>https</a:t>
            </a:r>
            <a:r>
              <a:rPr lang="nl-NL" baseline="0" dirty="0"/>
              <a:t>://</a:t>
            </a:r>
            <a:r>
              <a:rPr lang="nl-NL" baseline="0" dirty="0" err="1"/>
              <a:t>connect.ordina.nl</a:t>
            </a:r>
            <a:r>
              <a:rPr lang="nl-NL" baseline="0" dirty="0"/>
              <a:t>/</a:t>
            </a:r>
            <a:r>
              <a:rPr lang="nl-NL" baseline="0" dirty="0" err="1"/>
              <a:t>WieWatWaar</a:t>
            </a:r>
            <a:r>
              <a:rPr lang="nl-NL" baseline="0" dirty="0"/>
              <a:t>/</a:t>
            </a:r>
            <a:r>
              <a:rPr lang="nl-NL" baseline="0" dirty="0" err="1"/>
              <a:t>CentraleAfdelingen</a:t>
            </a:r>
            <a:r>
              <a:rPr lang="nl-NL" baseline="0" dirty="0"/>
              <a:t>/CC/Pages/</a:t>
            </a:r>
            <a:r>
              <a:rPr lang="nl-NL" baseline="0" dirty="0" err="1"/>
              <a:t>default.aspx</a:t>
            </a:r>
            <a:endParaRPr lang="nl-NL" baseline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aseline="0" dirty="0"/>
              <a:t>in het bestand: Cover </a:t>
            </a:r>
            <a:r>
              <a:rPr lang="nl-NL" baseline="0" dirty="0" err="1"/>
              <a:t>slides.pptx</a:t>
            </a:r>
            <a:endParaRPr lang="nl-N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9898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r>
              <a:rPr lang="en-US" dirty="0" err="1"/>
              <a:t>Standaard</a:t>
            </a:r>
            <a:r>
              <a:rPr lang="en-US" dirty="0"/>
              <a:t>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85722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r>
              <a:rPr lang="en-US" dirty="0" err="1"/>
              <a:t>Standaard</a:t>
            </a:r>
            <a:r>
              <a:rPr lang="en-US" dirty="0"/>
              <a:t>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60366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95059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1096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/>
              <a:t>Datum: 25-02-2019</a:t>
            </a:r>
          </a:p>
          <a:p>
            <a:r>
              <a:rPr lang="nl-NL" baseline="0" dirty="0" err="1"/>
              <a:t>Owner</a:t>
            </a:r>
            <a:r>
              <a:rPr lang="nl-NL" baseline="0" dirty="0"/>
              <a:t>: </a:t>
            </a:r>
            <a:r>
              <a:rPr lang="nl-NL" baseline="0" dirty="0" err="1"/>
              <a:t>Corp</a:t>
            </a:r>
            <a:r>
              <a:rPr lang="nl-NL" baseline="0" dirty="0"/>
              <a:t> </a:t>
            </a:r>
            <a:r>
              <a:rPr lang="nl-NL" baseline="0" dirty="0" err="1"/>
              <a:t>Comms</a:t>
            </a:r>
            <a:endParaRPr lang="nl-N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2666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35618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4385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8BAB3-E715-0147-805F-FD7CB9D0115A}" type="slidenum">
              <a:rPr lang="nl-NL" smtClean="0"/>
              <a:pPr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93434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BG-Afbeelding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8196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. Team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F22E30D-999F-A141-8437-3813AB11D7E2}"/>
              </a:ext>
            </a:extLst>
          </p:cNvPr>
          <p:cNvSpPr/>
          <p:nvPr userDrawn="1"/>
        </p:nvSpPr>
        <p:spPr>
          <a:xfrm>
            <a:off x="2434794" y="2668582"/>
            <a:ext cx="2067346" cy="1927181"/>
          </a:xfrm>
          <a:prstGeom prst="roundRect">
            <a:avLst/>
          </a:prstGeom>
          <a:noFill/>
          <a:ln w="12700">
            <a:solidFill>
              <a:srgbClr val="B1B3B5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B9A2767-B35D-EF4E-80D2-EA59C4C1652C}"/>
              </a:ext>
            </a:extLst>
          </p:cNvPr>
          <p:cNvSpPr/>
          <p:nvPr userDrawn="1"/>
        </p:nvSpPr>
        <p:spPr>
          <a:xfrm>
            <a:off x="2430921" y="2380968"/>
            <a:ext cx="2064435" cy="616232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jdelijke aanduiding voor afbeelding 18"/>
          <p:cNvSpPr>
            <a:spLocks noGrp="1"/>
          </p:cNvSpPr>
          <p:nvPr>
            <p:ph type="pic" sz="quarter" idx="43"/>
          </p:nvPr>
        </p:nvSpPr>
        <p:spPr>
          <a:xfrm>
            <a:off x="3018702" y="1098141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13" name="Tijdelijke aanduiding voor tekst 2"/>
          <p:cNvSpPr>
            <a:spLocks noGrp="1"/>
          </p:cNvSpPr>
          <p:nvPr>
            <p:ph type="body" sz="quarter" idx="44" hasCustomPrompt="1"/>
          </p:nvPr>
        </p:nvSpPr>
        <p:spPr>
          <a:xfrm>
            <a:off x="2684490" y="2442422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2548737" y="3097881"/>
            <a:ext cx="1828801" cy="1319197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32467599-4E6D-C542-8018-556F5706D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156627" cy="4343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D8D444B-F77D-724E-887C-A71D55C2664F}"/>
              </a:ext>
            </a:extLst>
          </p:cNvPr>
          <p:cNvSpPr/>
          <p:nvPr userDrawn="1"/>
        </p:nvSpPr>
        <p:spPr>
          <a:xfrm>
            <a:off x="166138" y="2668582"/>
            <a:ext cx="2067346" cy="1927181"/>
          </a:xfrm>
          <a:prstGeom prst="roundRect">
            <a:avLst/>
          </a:prstGeom>
          <a:noFill/>
          <a:ln w="12700">
            <a:solidFill>
              <a:srgbClr val="B1B3B5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6A80043-A011-AD44-B149-35686CDC447A}"/>
              </a:ext>
            </a:extLst>
          </p:cNvPr>
          <p:cNvSpPr/>
          <p:nvPr userDrawn="1"/>
        </p:nvSpPr>
        <p:spPr>
          <a:xfrm>
            <a:off x="162265" y="2380968"/>
            <a:ext cx="2064435" cy="616232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ijdelijke aanduiding voor afbeelding 18">
            <a:extLst>
              <a:ext uri="{FF2B5EF4-FFF2-40B4-BE49-F238E27FC236}">
                <a16:creationId xmlns:a16="http://schemas.microsoft.com/office/drawing/2014/main" id="{7648C25B-170C-1D4B-8374-E7BCAE2396B6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750046" y="1098141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8" name="Tijdelijke aanduiding voor tekst 2">
            <a:extLst>
              <a:ext uri="{FF2B5EF4-FFF2-40B4-BE49-F238E27FC236}">
                <a16:creationId xmlns:a16="http://schemas.microsoft.com/office/drawing/2014/main" id="{5CB03DB8-9AB9-7642-82FA-7D384AC3D0B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415834" y="2442422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C4112368-8679-214A-A400-B53544DFA90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280081" y="3097881"/>
            <a:ext cx="1828801" cy="1319197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831BAFC-E53E-494D-A414-9FCDC5E443FF}"/>
              </a:ext>
            </a:extLst>
          </p:cNvPr>
          <p:cNvSpPr/>
          <p:nvPr userDrawn="1"/>
        </p:nvSpPr>
        <p:spPr>
          <a:xfrm>
            <a:off x="4703450" y="2668582"/>
            <a:ext cx="2067346" cy="1927181"/>
          </a:xfrm>
          <a:prstGeom prst="roundRect">
            <a:avLst/>
          </a:prstGeom>
          <a:noFill/>
          <a:ln w="12700">
            <a:solidFill>
              <a:srgbClr val="B1B3B5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2FF3E6F9-1684-4647-9A66-F98A151DBE3F}"/>
              </a:ext>
            </a:extLst>
          </p:cNvPr>
          <p:cNvSpPr/>
          <p:nvPr userDrawn="1"/>
        </p:nvSpPr>
        <p:spPr>
          <a:xfrm>
            <a:off x="4699577" y="2380968"/>
            <a:ext cx="2064435" cy="616232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ijdelijke aanduiding voor afbeelding 18">
            <a:extLst>
              <a:ext uri="{FF2B5EF4-FFF2-40B4-BE49-F238E27FC236}">
                <a16:creationId xmlns:a16="http://schemas.microsoft.com/office/drawing/2014/main" id="{1E295E5E-44AF-AA4F-B8FE-933CBFB804F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5287358" y="1098141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5" name="Tijdelijke aanduiding voor tekst 2">
            <a:extLst>
              <a:ext uri="{FF2B5EF4-FFF2-40B4-BE49-F238E27FC236}">
                <a16:creationId xmlns:a16="http://schemas.microsoft.com/office/drawing/2014/main" id="{73C4193D-1D98-5C44-B7A5-0963307F7567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4953146" y="2442422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5841630C-E0B4-6B45-A9B8-1225AC4C318C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4817393" y="3097881"/>
            <a:ext cx="1828801" cy="1319197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F8756463-4239-6B41-BA2B-4F2EF846EF6E}"/>
              </a:ext>
            </a:extLst>
          </p:cNvPr>
          <p:cNvSpPr/>
          <p:nvPr userDrawn="1"/>
        </p:nvSpPr>
        <p:spPr>
          <a:xfrm>
            <a:off x="6972106" y="2668582"/>
            <a:ext cx="2067346" cy="1927181"/>
          </a:xfrm>
          <a:prstGeom prst="roundRect">
            <a:avLst/>
          </a:prstGeom>
          <a:noFill/>
          <a:ln w="12700">
            <a:solidFill>
              <a:srgbClr val="B1B3B5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6FF143E2-5150-5648-80BD-8C8F043DA642}"/>
              </a:ext>
            </a:extLst>
          </p:cNvPr>
          <p:cNvSpPr/>
          <p:nvPr userDrawn="1"/>
        </p:nvSpPr>
        <p:spPr>
          <a:xfrm>
            <a:off x="6968233" y="2380968"/>
            <a:ext cx="2064435" cy="616232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ijdelijke aanduiding voor afbeelding 18">
            <a:extLst>
              <a:ext uri="{FF2B5EF4-FFF2-40B4-BE49-F238E27FC236}">
                <a16:creationId xmlns:a16="http://schemas.microsoft.com/office/drawing/2014/main" id="{9F7106D0-C305-FC49-8920-73E49973D222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556014" y="1098141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50" name="Tijdelijke aanduiding voor tekst 2">
            <a:extLst>
              <a:ext uri="{FF2B5EF4-FFF2-40B4-BE49-F238E27FC236}">
                <a16:creationId xmlns:a16="http://schemas.microsoft.com/office/drawing/2014/main" id="{D31027B4-93BC-994F-BACD-9A39E06F061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7221802" y="2442422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51" name="Text Placeholder 5">
            <a:extLst>
              <a:ext uri="{FF2B5EF4-FFF2-40B4-BE49-F238E27FC236}">
                <a16:creationId xmlns:a16="http://schemas.microsoft.com/office/drawing/2014/main" id="{2E09EBA2-2129-EE41-A915-E6E3C6997319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7086049" y="3097881"/>
            <a:ext cx="1828801" cy="1319197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3" name="Tijdelijke aanduiding voor tekst 2">
            <a:extLst>
              <a:ext uri="{FF2B5EF4-FFF2-40B4-BE49-F238E27FC236}">
                <a16:creationId xmlns:a16="http://schemas.microsoft.com/office/drawing/2014/main" id="{00C0ED1E-DE83-6644-A3FC-EE6D432873F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2684490" y="2704473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25" name="Tijdelijke aanduiding voor tekst 2">
            <a:extLst>
              <a:ext uri="{FF2B5EF4-FFF2-40B4-BE49-F238E27FC236}">
                <a16:creationId xmlns:a16="http://schemas.microsoft.com/office/drawing/2014/main" id="{BC9963B1-4DD5-2948-A4BA-042416B37B8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415834" y="2704473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26" name="Tijdelijke aanduiding voor tekst 2">
            <a:extLst>
              <a:ext uri="{FF2B5EF4-FFF2-40B4-BE49-F238E27FC236}">
                <a16:creationId xmlns:a16="http://schemas.microsoft.com/office/drawing/2014/main" id="{DDFADC71-67B9-D642-BD91-61676565272A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4953146" y="2704473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27" name="Tijdelijke aanduiding voor tekst 2">
            <a:extLst>
              <a:ext uri="{FF2B5EF4-FFF2-40B4-BE49-F238E27FC236}">
                <a16:creationId xmlns:a16="http://schemas.microsoft.com/office/drawing/2014/main" id="{E17207B9-9171-1949-9394-6912B364B16D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7221802" y="2704473"/>
            <a:ext cx="1561172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</p:spTree>
    <p:extLst>
      <p:ext uri="{BB962C8B-B14F-4D97-AF65-F5344CB8AC3E}">
        <p14:creationId xmlns:p14="http://schemas.microsoft.com/office/powerpoint/2010/main" val="2197837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. Team of Iconen+uitl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1589899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1" name="Tijdelijke aanduiding voor tekst 2"/>
          <p:cNvSpPr>
            <a:spLocks noGrp="1"/>
          </p:cNvSpPr>
          <p:nvPr>
            <p:ph type="body" sz="quarter" idx="40" hasCustomPrompt="1"/>
          </p:nvPr>
        </p:nvSpPr>
        <p:spPr>
          <a:xfrm>
            <a:off x="1258160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9681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5" name="Tijdelijke aanduiding voor afbeelding 18"/>
          <p:cNvSpPr>
            <a:spLocks noGrp="1"/>
          </p:cNvSpPr>
          <p:nvPr>
            <p:ph type="pic" sz="quarter" idx="44"/>
          </p:nvPr>
        </p:nvSpPr>
        <p:spPr>
          <a:xfrm>
            <a:off x="4026430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6" name="Tijdelijke aanduiding voor tekst 2"/>
          <p:cNvSpPr>
            <a:spLocks noGrp="1"/>
          </p:cNvSpPr>
          <p:nvPr>
            <p:ph type="body" sz="quarter" idx="45" hasCustomPrompt="1"/>
          </p:nvPr>
        </p:nvSpPr>
        <p:spPr>
          <a:xfrm>
            <a:off x="3694691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3376212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9" name="Tijdelijke aanduiding voor afbeelding 18"/>
          <p:cNvSpPr>
            <a:spLocks noGrp="1"/>
          </p:cNvSpPr>
          <p:nvPr>
            <p:ph type="pic" sz="quarter" idx="47"/>
          </p:nvPr>
        </p:nvSpPr>
        <p:spPr>
          <a:xfrm>
            <a:off x="6781440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0" name="Tijdelijke aanduiding voor tekst 2"/>
          <p:cNvSpPr>
            <a:spLocks noGrp="1"/>
          </p:cNvSpPr>
          <p:nvPr>
            <p:ph type="body" sz="quarter" idx="48" hasCustomPrompt="1"/>
          </p:nvPr>
        </p:nvSpPr>
        <p:spPr>
          <a:xfrm>
            <a:off x="6449701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6131222" y="217579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32" name="Tijdelijke aanduiding voor afbeelding 18"/>
          <p:cNvSpPr>
            <a:spLocks noGrp="1"/>
          </p:cNvSpPr>
          <p:nvPr>
            <p:ph type="pic" sz="quarter" idx="50"/>
          </p:nvPr>
        </p:nvSpPr>
        <p:spPr>
          <a:xfrm>
            <a:off x="2723582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3" name="Tijdelijke aanduiding voor tekst 2"/>
          <p:cNvSpPr>
            <a:spLocks noGrp="1"/>
          </p:cNvSpPr>
          <p:nvPr>
            <p:ph type="body" sz="quarter" idx="51" hasCustomPrompt="1"/>
          </p:nvPr>
        </p:nvSpPr>
        <p:spPr>
          <a:xfrm>
            <a:off x="2391843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2073364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35" name="Tijdelijke aanduiding voor afbeelding 18"/>
          <p:cNvSpPr>
            <a:spLocks noGrp="1"/>
          </p:cNvSpPr>
          <p:nvPr>
            <p:ph type="pic" sz="quarter" idx="53"/>
          </p:nvPr>
        </p:nvSpPr>
        <p:spPr>
          <a:xfrm>
            <a:off x="5331365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6" name="Tijdelijke aanduiding voor tekst 2"/>
          <p:cNvSpPr>
            <a:spLocks noGrp="1"/>
          </p:cNvSpPr>
          <p:nvPr>
            <p:ph type="body" sz="quarter" idx="54" hasCustomPrompt="1"/>
          </p:nvPr>
        </p:nvSpPr>
        <p:spPr>
          <a:xfrm>
            <a:off x="4999626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55" hasCustomPrompt="1"/>
          </p:nvPr>
        </p:nvSpPr>
        <p:spPr>
          <a:xfrm>
            <a:off x="4681147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000" baseline="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1D465909-EFF0-5B40-8450-82268B0297F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57366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685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. Team of Iconen+uitleg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1589899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1" name="Tijdelijke aanduiding voor tekst 2"/>
          <p:cNvSpPr>
            <a:spLocks noGrp="1"/>
          </p:cNvSpPr>
          <p:nvPr>
            <p:ph type="body" sz="quarter" idx="40" hasCustomPrompt="1"/>
          </p:nvPr>
        </p:nvSpPr>
        <p:spPr>
          <a:xfrm>
            <a:off x="1258160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9681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5" name="Tijdelijke aanduiding voor afbeelding 18"/>
          <p:cNvSpPr>
            <a:spLocks noGrp="1"/>
          </p:cNvSpPr>
          <p:nvPr>
            <p:ph type="pic" sz="quarter" idx="44"/>
          </p:nvPr>
        </p:nvSpPr>
        <p:spPr>
          <a:xfrm>
            <a:off x="4026430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6" name="Tijdelijke aanduiding voor tekst 2"/>
          <p:cNvSpPr>
            <a:spLocks noGrp="1"/>
          </p:cNvSpPr>
          <p:nvPr>
            <p:ph type="body" sz="quarter" idx="45" hasCustomPrompt="1"/>
          </p:nvPr>
        </p:nvSpPr>
        <p:spPr>
          <a:xfrm>
            <a:off x="3694691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3376212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9" name="Tijdelijke aanduiding voor afbeelding 18"/>
          <p:cNvSpPr>
            <a:spLocks noGrp="1"/>
          </p:cNvSpPr>
          <p:nvPr>
            <p:ph type="pic" sz="quarter" idx="47"/>
          </p:nvPr>
        </p:nvSpPr>
        <p:spPr>
          <a:xfrm>
            <a:off x="6781440" y="70663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0" name="Tijdelijke aanduiding voor tekst 2"/>
          <p:cNvSpPr>
            <a:spLocks noGrp="1"/>
          </p:cNvSpPr>
          <p:nvPr>
            <p:ph type="body" sz="quarter" idx="48" hasCustomPrompt="1"/>
          </p:nvPr>
        </p:nvSpPr>
        <p:spPr>
          <a:xfrm>
            <a:off x="6449701" y="1877422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1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6131222" y="2168359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32" name="Tijdelijke aanduiding voor afbeelding 18"/>
          <p:cNvSpPr>
            <a:spLocks noGrp="1"/>
          </p:cNvSpPr>
          <p:nvPr>
            <p:ph type="pic" sz="quarter" idx="50"/>
          </p:nvPr>
        </p:nvSpPr>
        <p:spPr>
          <a:xfrm>
            <a:off x="1589899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3" name="Tijdelijke aanduiding voor tekst 2"/>
          <p:cNvSpPr>
            <a:spLocks noGrp="1"/>
          </p:cNvSpPr>
          <p:nvPr>
            <p:ph type="body" sz="quarter" idx="51" hasCustomPrompt="1"/>
          </p:nvPr>
        </p:nvSpPr>
        <p:spPr>
          <a:xfrm>
            <a:off x="1258160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939681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35" name="Tijdelijke aanduiding voor afbeelding 18"/>
          <p:cNvSpPr>
            <a:spLocks noGrp="1"/>
          </p:cNvSpPr>
          <p:nvPr>
            <p:ph type="pic" sz="quarter" idx="53"/>
          </p:nvPr>
        </p:nvSpPr>
        <p:spPr>
          <a:xfrm>
            <a:off x="4026430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6" name="Tijdelijke aanduiding voor tekst 2"/>
          <p:cNvSpPr>
            <a:spLocks noGrp="1"/>
          </p:cNvSpPr>
          <p:nvPr>
            <p:ph type="body" sz="quarter" idx="54" hasCustomPrompt="1"/>
          </p:nvPr>
        </p:nvSpPr>
        <p:spPr>
          <a:xfrm>
            <a:off x="3694691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55" hasCustomPrompt="1"/>
          </p:nvPr>
        </p:nvSpPr>
        <p:spPr>
          <a:xfrm>
            <a:off x="3376212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18" name="Tijdelijke aanduiding voor afbeelding 18"/>
          <p:cNvSpPr>
            <a:spLocks noGrp="1"/>
          </p:cNvSpPr>
          <p:nvPr>
            <p:ph type="pic" sz="quarter" idx="56"/>
          </p:nvPr>
        </p:nvSpPr>
        <p:spPr>
          <a:xfrm>
            <a:off x="6781440" y="2698352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0" name="Tijdelijke aanduiding voor tekst 2"/>
          <p:cNvSpPr>
            <a:spLocks noGrp="1"/>
          </p:cNvSpPr>
          <p:nvPr>
            <p:ph type="body" sz="quarter" idx="57" hasCustomPrompt="1"/>
          </p:nvPr>
        </p:nvSpPr>
        <p:spPr>
          <a:xfrm>
            <a:off x="6449701" y="3869136"/>
            <a:ext cx="1556226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58" hasCustomPrompt="1"/>
          </p:nvPr>
        </p:nvSpPr>
        <p:spPr>
          <a:xfrm>
            <a:off x="6131222" y="4160073"/>
            <a:ext cx="2093913" cy="460032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200" baseline="30000">
                <a:solidFill>
                  <a:srgbClr val="585858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nl-NL" dirty="0"/>
              <a:t>Ruimte voor tekst</a:t>
            </a:r>
            <a:r>
              <a:rPr lang="mr-IN" dirty="0"/>
              <a:t>…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95A5F246-D19B-9145-BF3C-84CBF7CF7A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57366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7931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. Uitleg-pla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66E9B98-EFB2-F141-A9C1-559CB6ADA3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2938982" y="264515"/>
            <a:ext cx="2989404" cy="8432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6ACE60-E0CC-7946-9EB6-B7F9B75C7E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38982" y="3877418"/>
            <a:ext cx="2989404" cy="8432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3DFE89-78CD-1B4E-B4B5-6FA9084C54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287"/>
          <a:stretch/>
        </p:blipFill>
        <p:spPr>
          <a:xfrm rot="10800000" flipH="1">
            <a:off x="6108218" y="2399174"/>
            <a:ext cx="2853026" cy="88724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7A4A6B9-88FF-B34D-85F7-DAF597FFC6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287"/>
          <a:stretch/>
        </p:blipFill>
        <p:spPr>
          <a:xfrm rot="10800000" flipH="1" flipV="1">
            <a:off x="6108217" y="1394229"/>
            <a:ext cx="2853026" cy="8872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FC3420-D047-9B49-AA8D-B2B8CC97E5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287"/>
          <a:stretch/>
        </p:blipFill>
        <p:spPr>
          <a:xfrm rot="10800000">
            <a:off x="108640" y="2381057"/>
            <a:ext cx="2853025" cy="887241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4229" y="1194874"/>
            <a:ext cx="2778910" cy="25648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 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044229" y="364641"/>
            <a:ext cx="2778910" cy="495300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690510" y="2507809"/>
            <a:ext cx="2181886" cy="660903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82756" y="2507809"/>
            <a:ext cx="2189252" cy="660903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3044229" y="4111052"/>
            <a:ext cx="2778910" cy="495300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C9934106-9335-AC47-BC5A-317829045A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5513" y="292078"/>
            <a:ext cx="2234136" cy="726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A7B1051-D111-5641-A0C8-56332DF66A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287"/>
          <a:stretch/>
        </p:blipFill>
        <p:spPr>
          <a:xfrm rot="10800000" flipV="1">
            <a:off x="108639" y="1376109"/>
            <a:ext cx="2853025" cy="887243"/>
          </a:xfrm>
          <a:prstGeom prst="rect">
            <a:avLst/>
          </a:prstGeom>
        </p:spPr>
      </p:pic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E12DC03-78FC-FC44-AF38-3E93C71942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1809" y="1484768"/>
            <a:ext cx="2189252" cy="660903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D5C09CAF-B065-894D-A082-A246A57E0A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99563" y="1511928"/>
            <a:ext cx="2181886" cy="660903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400" baseline="30000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sz="1400" baseline="30000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sz="1400" baseline="30000" dirty="0"/>
              <a:t>Plaats hier tekst</a:t>
            </a:r>
            <a:r>
              <a:rPr lang="mr-IN" sz="1400" baseline="30000" dirty="0"/>
              <a:t>…</a:t>
            </a:r>
            <a:endParaRPr lang="nl-NL" dirty="0"/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  <a:p>
            <a:pPr lv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800108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. Titel + subheading + 3rij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1EF7980-3454-5E4E-90DB-3EF4FE68F745}"/>
              </a:ext>
            </a:extLst>
          </p:cNvPr>
          <p:cNvSpPr/>
          <p:nvPr userDrawn="1"/>
        </p:nvSpPr>
        <p:spPr>
          <a:xfrm>
            <a:off x="271604" y="688063"/>
            <a:ext cx="8618899" cy="932507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Rechte verbindingslijn 20"/>
          <p:cNvCxnSpPr/>
          <p:nvPr userDrawn="1"/>
        </p:nvCxnSpPr>
        <p:spPr>
          <a:xfrm>
            <a:off x="433388" y="2676800"/>
            <a:ext cx="8249974" cy="0"/>
          </a:xfrm>
          <a:prstGeom prst="line">
            <a:avLst/>
          </a:prstGeom>
          <a:noFill/>
          <a:ln w="19050" cap="rnd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" name="Rechte verbindingslijn 20"/>
          <p:cNvCxnSpPr/>
          <p:nvPr userDrawn="1"/>
        </p:nvCxnSpPr>
        <p:spPr>
          <a:xfrm>
            <a:off x="439152" y="3666268"/>
            <a:ext cx="8244210" cy="0"/>
          </a:xfrm>
          <a:prstGeom prst="line">
            <a:avLst/>
          </a:prstGeom>
          <a:noFill/>
          <a:ln w="19050" cap="rnd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Tijdelijke aanduiding voor tekst 2"/>
          <p:cNvSpPr>
            <a:spLocks noGrp="1"/>
          </p:cNvSpPr>
          <p:nvPr>
            <p:ph type="body" sz="quarter" idx="30" hasCustomPrompt="1"/>
          </p:nvPr>
        </p:nvSpPr>
        <p:spPr>
          <a:xfrm>
            <a:off x="637918" y="1019035"/>
            <a:ext cx="6154768" cy="2705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Ruimte voor inleiding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26" name="Tijdelijke aanduiding voor afbeelding 18"/>
          <p:cNvSpPr>
            <a:spLocks noGrp="1"/>
          </p:cNvSpPr>
          <p:nvPr>
            <p:ph type="pic" sz="quarter" idx="29"/>
          </p:nvPr>
        </p:nvSpPr>
        <p:spPr>
          <a:xfrm>
            <a:off x="450409" y="1721165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9" name="Tijdelijke aanduiding voor tekst 2"/>
          <p:cNvSpPr>
            <a:spLocks noGrp="1"/>
          </p:cNvSpPr>
          <p:nvPr>
            <p:ph type="body" sz="quarter" idx="33" hasCustomPrompt="1"/>
          </p:nvPr>
        </p:nvSpPr>
        <p:spPr>
          <a:xfrm>
            <a:off x="1399545" y="2030730"/>
            <a:ext cx="1306014" cy="2617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0" name="Tijdelijke aanduiding voor afbeelding 18"/>
          <p:cNvSpPr>
            <a:spLocks noGrp="1"/>
          </p:cNvSpPr>
          <p:nvPr>
            <p:ph type="pic" sz="quarter" idx="36"/>
          </p:nvPr>
        </p:nvSpPr>
        <p:spPr>
          <a:xfrm>
            <a:off x="450409" y="2738695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1" name="Tijdelijke aanduiding voor tekst 2"/>
          <p:cNvSpPr>
            <a:spLocks noGrp="1"/>
          </p:cNvSpPr>
          <p:nvPr>
            <p:ph type="body" sz="quarter" idx="37" hasCustomPrompt="1"/>
          </p:nvPr>
        </p:nvSpPr>
        <p:spPr>
          <a:xfrm>
            <a:off x="1399545" y="3027592"/>
            <a:ext cx="1306014" cy="2617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2" name="Tijdelijke aanduiding voor afbeelding 18"/>
          <p:cNvSpPr>
            <a:spLocks noGrp="1"/>
          </p:cNvSpPr>
          <p:nvPr>
            <p:ph type="pic" sz="quarter" idx="38"/>
          </p:nvPr>
        </p:nvSpPr>
        <p:spPr>
          <a:xfrm>
            <a:off x="450409" y="3710453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3" name="Tijdelijke aanduiding voor tekst 2"/>
          <p:cNvSpPr>
            <a:spLocks noGrp="1"/>
          </p:cNvSpPr>
          <p:nvPr>
            <p:ph type="body" sz="quarter" idx="39" hasCustomPrompt="1"/>
          </p:nvPr>
        </p:nvSpPr>
        <p:spPr>
          <a:xfrm>
            <a:off x="1399545" y="4020018"/>
            <a:ext cx="1306014" cy="2617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  <a:r>
              <a:rPr lang="mr-IN" dirty="0"/>
              <a:t>…</a:t>
            </a:r>
            <a:endParaRPr lang="nl-NL" dirty="0"/>
          </a:p>
        </p:txBody>
      </p:sp>
      <p:sp>
        <p:nvSpPr>
          <p:cNvPr id="38" name="Tijdelijke aanduiding voor afbeelding 18"/>
          <p:cNvSpPr>
            <a:spLocks noGrp="1"/>
          </p:cNvSpPr>
          <p:nvPr>
            <p:ph type="pic" sz="quarter" idx="42"/>
          </p:nvPr>
        </p:nvSpPr>
        <p:spPr>
          <a:xfrm>
            <a:off x="7520940" y="1721165"/>
            <a:ext cx="1072669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9" name="Tijdelijke aanduiding voor afbeelding 18"/>
          <p:cNvSpPr>
            <a:spLocks noGrp="1"/>
          </p:cNvSpPr>
          <p:nvPr>
            <p:ph type="pic" sz="quarter" idx="43"/>
          </p:nvPr>
        </p:nvSpPr>
        <p:spPr>
          <a:xfrm>
            <a:off x="7520940" y="2738695"/>
            <a:ext cx="1072669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0" name="Tijdelijke aanduiding voor afbeelding 18"/>
          <p:cNvSpPr>
            <a:spLocks noGrp="1"/>
          </p:cNvSpPr>
          <p:nvPr>
            <p:ph type="pic" sz="quarter" idx="44"/>
          </p:nvPr>
        </p:nvSpPr>
        <p:spPr>
          <a:xfrm>
            <a:off x="7520940" y="3710453"/>
            <a:ext cx="1072669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0ECC931A-E1E1-8F4D-BD83-71CFAD8DF3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776614" cy="276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 baseline="0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0F5D321-0231-4046-AF2E-5D0D0604653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30536" y="1826934"/>
            <a:ext cx="4162425" cy="652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C30161D3-89A6-2648-8BF4-D481C6A05F9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30537" y="2832211"/>
            <a:ext cx="4162425" cy="652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320144C-2C60-724F-A222-B2C137E05D8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030536" y="3816222"/>
            <a:ext cx="4162425" cy="652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90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. Titel +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Rechte verbindingslijn 19"/>
          <p:cNvCxnSpPr/>
          <p:nvPr userDrawn="1"/>
        </p:nvCxnSpPr>
        <p:spPr>
          <a:xfrm>
            <a:off x="433388" y="3283501"/>
            <a:ext cx="8496000" cy="0"/>
          </a:xfrm>
          <a:prstGeom prst="line">
            <a:avLst/>
          </a:prstGeom>
          <a:noFill/>
          <a:ln w="19050" cap="flat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Rechte verbindingslijn 20"/>
          <p:cNvCxnSpPr/>
          <p:nvPr userDrawn="1"/>
        </p:nvCxnSpPr>
        <p:spPr>
          <a:xfrm>
            <a:off x="433388" y="1915792"/>
            <a:ext cx="8496000" cy="0"/>
          </a:xfrm>
          <a:prstGeom prst="line">
            <a:avLst/>
          </a:prstGeom>
          <a:noFill/>
          <a:ln w="19050" cap="flat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ijdelijke aanduiding voor afbeelding 18"/>
          <p:cNvSpPr>
            <a:spLocks noGrp="1"/>
          </p:cNvSpPr>
          <p:nvPr>
            <p:ph type="pic" sz="quarter" idx="29"/>
          </p:nvPr>
        </p:nvSpPr>
        <p:spPr>
          <a:xfrm>
            <a:off x="544898" y="798469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6" name="Tijdelijke aanduiding voor tekst 2"/>
          <p:cNvSpPr>
            <a:spLocks noGrp="1"/>
          </p:cNvSpPr>
          <p:nvPr>
            <p:ph type="body" sz="quarter" idx="30" hasCustomPrompt="1"/>
          </p:nvPr>
        </p:nvSpPr>
        <p:spPr>
          <a:xfrm>
            <a:off x="1654678" y="798468"/>
            <a:ext cx="1923029" cy="864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0" name="Tijdelijke aanduiding voor afbeelding 18"/>
          <p:cNvSpPr>
            <a:spLocks noGrp="1"/>
          </p:cNvSpPr>
          <p:nvPr>
            <p:ph type="pic" sz="quarter" idx="32"/>
          </p:nvPr>
        </p:nvSpPr>
        <p:spPr>
          <a:xfrm>
            <a:off x="544898" y="2166177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11" name="Tijdelijke aanduiding voor tekst 2"/>
          <p:cNvSpPr>
            <a:spLocks noGrp="1"/>
          </p:cNvSpPr>
          <p:nvPr>
            <p:ph type="body" sz="quarter" idx="33" hasCustomPrompt="1"/>
          </p:nvPr>
        </p:nvSpPr>
        <p:spPr>
          <a:xfrm>
            <a:off x="1654678" y="2166176"/>
            <a:ext cx="1923029" cy="864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3" name="Tijdelijke aanduiding voor afbeelding 18"/>
          <p:cNvSpPr>
            <a:spLocks noGrp="1"/>
          </p:cNvSpPr>
          <p:nvPr>
            <p:ph type="pic" sz="quarter" idx="35"/>
          </p:nvPr>
        </p:nvSpPr>
        <p:spPr>
          <a:xfrm>
            <a:off x="544898" y="3533885"/>
            <a:ext cx="828000" cy="864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sz="quarter" idx="36" hasCustomPrompt="1"/>
          </p:nvPr>
        </p:nvSpPr>
        <p:spPr>
          <a:xfrm>
            <a:off x="1654678" y="3533884"/>
            <a:ext cx="1923029" cy="864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43E2E304-F3B1-974D-91A4-FA26A5EEC1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94016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42FEF9A3-C281-AD4D-90AA-38CEF681481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744639" y="798467"/>
            <a:ext cx="4162425" cy="86398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35DAC122-AB7B-BC4C-96D1-9587EF01474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744640" y="2166175"/>
            <a:ext cx="4162425" cy="86399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156DF53-5534-0C43-B47E-C8297F0818A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744639" y="3528728"/>
            <a:ext cx="4162425" cy="8639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268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. Titel + indeling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Rechte verbindingslijn 7"/>
          <p:cNvCxnSpPr/>
          <p:nvPr userDrawn="1"/>
        </p:nvCxnSpPr>
        <p:spPr>
          <a:xfrm>
            <a:off x="433388" y="2592000"/>
            <a:ext cx="8496000" cy="0"/>
          </a:xfrm>
          <a:prstGeom prst="line">
            <a:avLst/>
          </a:prstGeom>
          <a:noFill/>
          <a:ln w="19050" cap="flat" cmpd="sng">
            <a:solidFill>
              <a:schemeClr val="tx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Rechte verbindingslijn 8"/>
          <p:cNvCxnSpPr/>
          <p:nvPr userDrawn="1"/>
        </p:nvCxnSpPr>
        <p:spPr>
          <a:xfrm>
            <a:off x="433388" y="1584000"/>
            <a:ext cx="8496000" cy="0"/>
          </a:xfrm>
          <a:prstGeom prst="line">
            <a:avLst/>
          </a:prstGeom>
          <a:noFill/>
          <a:ln w="19050" cap="flat" cmpd="sng">
            <a:solidFill>
              <a:schemeClr val="tx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Rechte verbindingslijn 13"/>
          <p:cNvCxnSpPr/>
          <p:nvPr userDrawn="1"/>
        </p:nvCxnSpPr>
        <p:spPr>
          <a:xfrm>
            <a:off x="433388" y="3600000"/>
            <a:ext cx="8496000" cy="0"/>
          </a:xfrm>
          <a:prstGeom prst="line">
            <a:avLst/>
          </a:prstGeom>
          <a:noFill/>
          <a:ln w="19050" cap="flat" cmpd="sng">
            <a:solidFill>
              <a:schemeClr val="tx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ijdelijke aanduiding voor afbeelding 18"/>
          <p:cNvSpPr>
            <a:spLocks noGrp="1"/>
          </p:cNvSpPr>
          <p:nvPr>
            <p:ph type="pic" sz="quarter" idx="20"/>
          </p:nvPr>
        </p:nvSpPr>
        <p:spPr>
          <a:xfrm>
            <a:off x="604373" y="3816000"/>
            <a:ext cx="648000" cy="648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1" name="Tijdelijke aanduiding voor tekst 2"/>
          <p:cNvSpPr>
            <a:spLocks noGrp="1"/>
          </p:cNvSpPr>
          <p:nvPr>
            <p:ph type="body" sz="quarter" idx="21" hasCustomPrompt="1"/>
          </p:nvPr>
        </p:nvSpPr>
        <p:spPr>
          <a:xfrm>
            <a:off x="1714152" y="3815431"/>
            <a:ext cx="1923029" cy="648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32" name="Tijdelijke aanduiding voor inhoud 2"/>
          <p:cNvSpPr>
            <a:spLocks noGrp="1"/>
          </p:cNvSpPr>
          <p:nvPr>
            <p:ph sz="half" idx="22" hasCustomPrompt="1"/>
          </p:nvPr>
        </p:nvSpPr>
        <p:spPr>
          <a:xfrm>
            <a:off x="3699348" y="3817469"/>
            <a:ext cx="5250511" cy="646531"/>
          </a:xfrm>
          <a:prstGeom prst="rect">
            <a:avLst/>
          </a:prstGeom>
        </p:spPr>
        <p:txBody>
          <a:bodyPr/>
          <a:lstStyle>
            <a:lvl1pPr marL="177800" indent="-1778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/>
            </a:lvl1pPr>
            <a:lvl2pPr marL="534988" indent="-177800">
              <a:buFont typeface="Arial" panose="020B0604020202020204" pitchFamily="34" charset="0"/>
              <a:buChar char="-"/>
              <a:defRPr sz="1200"/>
            </a:lvl2pPr>
            <a:lvl3pPr marL="177800" indent="-177800">
              <a:spcBef>
                <a:spcPts val="0"/>
              </a:spcBef>
              <a:buClr>
                <a:schemeClr val="tx2"/>
              </a:buClr>
              <a:buFont typeface="Courier New" panose="02070309020205020404" pitchFamily="49" charset="0"/>
              <a:buChar char="o"/>
              <a:defRPr sz="1000" baseline="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2"/>
            <a:r>
              <a:rPr lang="nl-NL" dirty="0"/>
              <a:t>Ruimte voor eigen tekst</a:t>
            </a:r>
          </a:p>
          <a:p>
            <a:pPr lvl="2"/>
            <a:r>
              <a:rPr lang="nl-NL" dirty="0"/>
              <a:t>Ruimte voor eigen tekst</a:t>
            </a:r>
          </a:p>
        </p:txBody>
      </p:sp>
      <p:sp>
        <p:nvSpPr>
          <p:cNvPr id="33" name="Tijdelijke aanduiding voor afbeelding 18"/>
          <p:cNvSpPr>
            <a:spLocks noGrp="1"/>
          </p:cNvSpPr>
          <p:nvPr>
            <p:ph type="pic" sz="quarter" idx="23"/>
          </p:nvPr>
        </p:nvSpPr>
        <p:spPr>
          <a:xfrm>
            <a:off x="604374" y="2808000"/>
            <a:ext cx="648000" cy="648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4" name="Tijdelijke aanduiding voor tekst 2"/>
          <p:cNvSpPr>
            <a:spLocks noGrp="1"/>
          </p:cNvSpPr>
          <p:nvPr>
            <p:ph type="body" sz="quarter" idx="24" hasCustomPrompt="1"/>
          </p:nvPr>
        </p:nvSpPr>
        <p:spPr>
          <a:xfrm>
            <a:off x="1714153" y="2807432"/>
            <a:ext cx="1923029" cy="648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35" name="Tijdelijke aanduiding voor inhoud 2"/>
          <p:cNvSpPr>
            <a:spLocks noGrp="1"/>
          </p:cNvSpPr>
          <p:nvPr>
            <p:ph sz="half" idx="25" hasCustomPrompt="1"/>
          </p:nvPr>
        </p:nvSpPr>
        <p:spPr>
          <a:xfrm>
            <a:off x="3699348" y="2808166"/>
            <a:ext cx="5250511" cy="646531"/>
          </a:xfrm>
          <a:prstGeom prst="rect">
            <a:avLst/>
          </a:prstGeom>
        </p:spPr>
        <p:txBody>
          <a:bodyPr/>
          <a:lstStyle>
            <a:lvl1pPr marL="177800" indent="-1778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/>
            </a:lvl1pPr>
            <a:lvl2pPr marL="534988" indent="-177800">
              <a:buFont typeface="Arial" panose="020B0604020202020204" pitchFamily="34" charset="0"/>
              <a:buChar char="-"/>
              <a:defRPr sz="1200"/>
            </a:lvl2pPr>
            <a:lvl3pPr marL="177800" indent="-177800">
              <a:spcBef>
                <a:spcPts val="0"/>
              </a:spcBef>
              <a:buClr>
                <a:schemeClr val="tx2"/>
              </a:buClr>
              <a:buFont typeface="Courier New" panose="02070309020205020404" pitchFamily="49" charset="0"/>
              <a:buChar char="o"/>
              <a:defRPr sz="1000" baseline="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2"/>
            <a:r>
              <a:rPr lang="nl-NL" dirty="0"/>
              <a:t>Ruimte voor eigen tekst</a:t>
            </a:r>
          </a:p>
          <a:p>
            <a:pPr lvl="2"/>
            <a:r>
              <a:rPr lang="nl-NL" dirty="0"/>
              <a:t>Ruimte voor eigen tekst</a:t>
            </a:r>
          </a:p>
        </p:txBody>
      </p:sp>
      <p:sp>
        <p:nvSpPr>
          <p:cNvPr id="36" name="Tijdelijke aanduiding voor afbeelding 18"/>
          <p:cNvSpPr>
            <a:spLocks noGrp="1"/>
          </p:cNvSpPr>
          <p:nvPr>
            <p:ph type="pic" sz="quarter" idx="26"/>
          </p:nvPr>
        </p:nvSpPr>
        <p:spPr>
          <a:xfrm>
            <a:off x="604373" y="1800000"/>
            <a:ext cx="648000" cy="648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7" name="Tijdelijke aanduiding voor tekst 2"/>
          <p:cNvSpPr>
            <a:spLocks noGrp="1"/>
          </p:cNvSpPr>
          <p:nvPr>
            <p:ph type="body" sz="quarter" idx="27" hasCustomPrompt="1"/>
          </p:nvPr>
        </p:nvSpPr>
        <p:spPr>
          <a:xfrm>
            <a:off x="1714153" y="1800000"/>
            <a:ext cx="1923029" cy="648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38" name="Tijdelijke aanduiding voor inhoud 2"/>
          <p:cNvSpPr>
            <a:spLocks noGrp="1"/>
          </p:cNvSpPr>
          <p:nvPr>
            <p:ph sz="half" idx="28" hasCustomPrompt="1"/>
          </p:nvPr>
        </p:nvSpPr>
        <p:spPr>
          <a:xfrm>
            <a:off x="3699348" y="1800000"/>
            <a:ext cx="5250511" cy="646531"/>
          </a:xfrm>
          <a:prstGeom prst="rect">
            <a:avLst/>
          </a:prstGeom>
        </p:spPr>
        <p:txBody>
          <a:bodyPr/>
          <a:lstStyle>
            <a:lvl1pPr marL="177800" indent="-1778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/>
            </a:lvl1pPr>
            <a:lvl2pPr marL="534988" indent="-177800">
              <a:buFont typeface="Arial" panose="020B0604020202020204" pitchFamily="34" charset="0"/>
              <a:buChar char="-"/>
              <a:defRPr sz="1200"/>
            </a:lvl2pPr>
            <a:lvl3pPr marL="171450" indent="-171450">
              <a:spcBef>
                <a:spcPts val="0"/>
              </a:spcBef>
              <a:buClr>
                <a:schemeClr val="tx2"/>
              </a:buClr>
              <a:buFont typeface="Courier New" panose="02070309020205020404" pitchFamily="49" charset="0"/>
              <a:buChar char="o"/>
              <a:defRPr sz="1000" baseline="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2"/>
            <a:r>
              <a:rPr lang="nl-NL" dirty="0"/>
              <a:t>Ruimte voor eigen tekst</a:t>
            </a:r>
          </a:p>
          <a:p>
            <a:pPr lvl="2"/>
            <a:r>
              <a:rPr lang="nl-NL" dirty="0"/>
              <a:t>Ruimte voor eigen tekst</a:t>
            </a:r>
          </a:p>
        </p:txBody>
      </p:sp>
      <p:sp>
        <p:nvSpPr>
          <p:cNvPr id="39" name="Tijdelijke aanduiding voor afbeelding 18"/>
          <p:cNvSpPr>
            <a:spLocks noGrp="1"/>
          </p:cNvSpPr>
          <p:nvPr>
            <p:ph type="pic" sz="quarter" idx="29"/>
          </p:nvPr>
        </p:nvSpPr>
        <p:spPr>
          <a:xfrm>
            <a:off x="604374" y="793112"/>
            <a:ext cx="648000" cy="64800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0" name="Tijdelijke aanduiding voor tekst 2"/>
          <p:cNvSpPr>
            <a:spLocks noGrp="1"/>
          </p:cNvSpPr>
          <p:nvPr>
            <p:ph type="body" sz="quarter" idx="30" hasCustomPrompt="1"/>
          </p:nvPr>
        </p:nvSpPr>
        <p:spPr>
          <a:xfrm>
            <a:off x="1714153" y="791433"/>
            <a:ext cx="1923029" cy="648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41" name="Tijdelijke aanduiding voor inhoud 2"/>
          <p:cNvSpPr>
            <a:spLocks noGrp="1"/>
          </p:cNvSpPr>
          <p:nvPr>
            <p:ph sz="half" idx="31" hasCustomPrompt="1"/>
          </p:nvPr>
        </p:nvSpPr>
        <p:spPr>
          <a:xfrm>
            <a:off x="3699346" y="792167"/>
            <a:ext cx="5250511" cy="646531"/>
          </a:xfrm>
          <a:prstGeom prst="rect">
            <a:avLst/>
          </a:prstGeom>
        </p:spPr>
        <p:txBody>
          <a:bodyPr/>
          <a:lstStyle>
            <a:lvl1pPr marL="177800" indent="-1778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/>
            </a:lvl1pPr>
            <a:lvl2pPr marL="534988" indent="-177800">
              <a:buFont typeface="Arial" panose="020B0604020202020204" pitchFamily="34" charset="0"/>
              <a:buChar char="-"/>
              <a:defRPr sz="1200"/>
            </a:lvl2pPr>
            <a:lvl3pPr marL="177800" indent="-177800">
              <a:spcBef>
                <a:spcPts val="0"/>
              </a:spcBef>
              <a:buClr>
                <a:schemeClr val="tx2"/>
              </a:buClr>
              <a:buFont typeface="Courier New" panose="02070309020205020404" pitchFamily="49" charset="0"/>
              <a:buChar char="o"/>
              <a:defRPr sz="1000" baseline="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2"/>
            <a:r>
              <a:rPr lang="nl-NL" dirty="0"/>
              <a:t>Ruimte voor eigen tekst</a:t>
            </a:r>
          </a:p>
          <a:p>
            <a:pPr lvl="2"/>
            <a:r>
              <a:rPr lang="nl-NL" dirty="0"/>
              <a:t>Ruimte voor eigen tekst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E6402CED-1E57-1B41-A011-E85ADFBDB88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226487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8947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. Titel + indeling(kruis)_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Rechte verbindingslijn 21"/>
          <p:cNvCxnSpPr/>
          <p:nvPr userDrawn="1"/>
        </p:nvCxnSpPr>
        <p:spPr>
          <a:xfrm>
            <a:off x="432000" y="2775323"/>
            <a:ext cx="8496000" cy="0"/>
          </a:xfrm>
          <a:prstGeom prst="lin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Tijdelijke aanduiding voor tekst 25"/>
          <p:cNvSpPr>
            <a:spLocks noGrp="1"/>
          </p:cNvSpPr>
          <p:nvPr>
            <p:ph type="body" sz="quarter" idx="10" hasCustomPrompt="1"/>
          </p:nvPr>
        </p:nvSpPr>
        <p:spPr>
          <a:xfrm>
            <a:off x="540000" y="776389"/>
            <a:ext cx="1563323" cy="2941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Kopje</a:t>
            </a:r>
          </a:p>
        </p:txBody>
      </p:sp>
      <p:sp>
        <p:nvSpPr>
          <p:cNvPr id="29" name="Tijdelijke aanduiding voor tekst 25"/>
          <p:cNvSpPr>
            <a:spLocks noGrp="1"/>
          </p:cNvSpPr>
          <p:nvPr>
            <p:ph type="body" sz="quarter" idx="11" hasCustomPrompt="1"/>
          </p:nvPr>
        </p:nvSpPr>
        <p:spPr>
          <a:xfrm>
            <a:off x="540000" y="2792722"/>
            <a:ext cx="2007420" cy="3048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Kopje</a:t>
            </a:r>
          </a:p>
        </p:txBody>
      </p:sp>
      <p:cxnSp>
        <p:nvCxnSpPr>
          <p:cNvPr id="31" name="Rechte verbindingslijn 30"/>
          <p:cNvCxnSpPr/>
          <p:nvPr userDrawn="1"/>
        </p:nvCxnSpPr>
        <p:spPr>
          <a:xfrm>
            <a:off x="4680000" y="776722"/>
            <a:ext cx="0" cy="3898994"/>
          </a:xfrm>
          <a:prstGeom prst="lin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4" name="Tijdelijke aanduiding voor tekst 25"/>
          <p:cNvSpPr>
            <a:spLocks noGrp="1"/>
          </p:cNvSpPr>
          <p:nvPr>
            <p:ph type="body" sz="quarter" idx="12" hasCustomPrompt="1"/>
          </p:nvPr>
        </p:nvSpPr>
        <p:spPr>
          <a:xfrm>
            <a:off x="4788000" y="776722"/>
            <a:ext cx="1563323" cy="2941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Kopje</a:t>
            </a:r>
          </a:p>
        </p:txBody>
      </p:sp>
      <p:sp>
        <p:nvSpPr>
          <p:cNvPr id="35" name="Tijdelijke aanduiding voor tekst 25"/>
          <p:cNvSpPr>
            <a:spLocks noGrp="1"/>
          </p:cNvSpPr>
          <p:nvPr>
            <p:ph type="body" sz="quarter" idx="13" hasCustomPrompt="1"/>
          </p:nvPr>
        </p:nvSpPr>
        <p:spPr>
          <a:xfrm>
            <a:off x="4824000" y="2792722"/>
            <a:ext cx="2007420" cy="3048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nl-NL" dirty="0"/>
              <a:t>Kopje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59D8793E-42C1-D44F-926B-900419090C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513" y="292078"/>
            <a:ext cx="4334483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3588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. Organogram-Template_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 Placeholder 9">
            <a:extLst>
              <a:ext uri="{FF2B5EF4-FFF2-40B4-BE49-F238E27FC236}">
                <a16:creationId xmlns:a16="http://schemas.microsoft.com/office/drawing/2014/main" id="{E6D6FEFE-8D02-6843-9F17-2B7EC0351E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5513" y="292078"/>
            <a:ext cx="439754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E27C63D1-4CC8-4844-9155-0B4686D88E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95588" y="742003"/>
            <a:ext cx="1701184" cy="3190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16D7F510-0276-F649-96CF-A410DD37B8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14938" y="772505"/>
            <a:ext cx="1550987" cy="2651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5" name="Text Placeholder 51">
            <a:extLst>
              <a:ext uri="{FF2B5EF4-FFF2-40B4-BE49-F238E27FC236}">
                <a16:creationId xmlns:a16="http://schemas.microsoft.com/office/drawing/2014/main" id="{56F186D4-F095-5F4D-AC11-763616114A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93763" y="2080422"/>
            <a:ext cx="1527175" cy="2222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6" name="Text Placeholder 53">
            <a:extLst>
              <a:ext uri="{FF2B5EF4-FFF2-40B4-BE49-F238E27FC236}">
                <a16:creationId xmlns:a16="http://schemas.microsoft.com/office/drawing/2014/main" id="{7B323F9F-E536-6F42-A996-BF159533D7A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97977" y="2312748"/>
            <a:ext cx="1500187" cy="2397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7" name="Text Placeholder 51">
            <a:extLst>
              <a:ext uri="{FF2B5EF4-FFF2-40B4-BE49-F238E27FC236}">
                <a16:creationId xmlns:a16="http://schemas.microsoft.com/office/drawing/2014/main" id="{3DA47DEC-287D-EA4C-AD0E-FBF8E411FC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82359" y="1480823"/>
            <a:ext cx="1527175" cy="2222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8" name="Text Placeholder 53">
            <a:extLst>
              <a:ext uri="{FF2B5EF4-FFF2-40B4-BE49-F238E27FC236}">
                <a16:creationId xmlns:a16="http://schemas.microsoft.com/office/drawing/2014/main" id="{D0DEF13A-39C6-8344-B267-88E36EA0A4C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6573" y="1713149"/>
            <a:ext cx="1500187" cy="2397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60190032-B1AC-BB40-8F25-1D502F528AF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4306" y="1457775"/>
            <a:ext cx="2046240" cy="24529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0" name="Text Placeholder 53">
            <a:extLst>
              <a:ext uri="{FF2B5EF4-FFF2-40B4-BE49-F238E27FC236}">
                <a16:creationId xmlns:a16="http://schemas.microsoft.com/office/drawing/2014/main" id="{EB231EEF-2FA3-AB47-9EF6-7BDD4949FFE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8520" y="1688290"/>
            <a:ext cx="2010079" cy="26457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0B0DAE3-A727-DE4B-A4F7-7937ABD6C9D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94306" y="2045951"/>
            <a:ext cx="2046240" cy="24529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2" name="Text Placeholder 53">
            <a:extLst>
              <a:ext uri="{FF2B5EF4-FFF2-40B4-BE49-F238E27FC236}">
                <a16:creationId xmlns:a16="http://schemas.microsoft.com/office/drawing/2014/main" id="{4EAF0E0F-A36F-3542-A6F7-CB8C34A0D7E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98520" y="2276466"/>
            <a:ext cx="2010079" cy="26457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3" name="Text Placeholder 51">
            <a:extLst>
              <a:ext uri="{FF2B5EF4-FFF2-40B4-BE49-F238E27FC236}">
                <a16:creationId xmlns:a16="http://schemas.microsoft.com/office/drawing/2014/main" id="{43431D8C-CEF9-0647-9B3B-880CCD22ED5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394306" y="2655550"/>
            <a:ext cx="2046240" cy="24529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4" name="Text Placeholder 53">
            <a:extLst>
              <a:ext uri="{FF2B5EF4-FFF2-40B4-BE49-F238E27FC236}">
                <a16:creationId xmlns:a16="http://schemas.microsoft.com/office/drawing/2014/main" id="{B2CE0312-666B-DC48-8D77-A80069DE92D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398520" y="2886065"/>
            <a:ext cx="2010079" cy="26457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5" name="Text Placeholder 51">
            <a:extLst>
              <a:ext uri="{FF2B5EF4-FFF2-40B4-BE49-F238E27FC236}">
                <a16:creationId xmlns:a16="http://schemas.microsoft.com/office/drawing/2014/main" id="{0683FAF7-93B3-1343-AB09-5312AB9957C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93638" y="4026924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6" name="Text Placeholder 53">
            <a:extLst>
              <a:ext uri="{FF2B5EF4-FFF2-40B4-BE49-F238E27FC236}">
                <a16:creationId xmlns:a16="http://schemas.microsoft.com/office/drawing/2014/main" id="{7A69AB4E-9822-784A-8C86-F5317D04AC9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97852" y="4259250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7" name="Text Placeholder 51">
            <a:extLst>
              <a:ext uri="{FF2B5EF4-FFF2-40B4-BE49-F238E27FC236}">
                <a16:creationId xmlns:a16="http://schemas.microsoft.com/office/drawing/2014/main" id="{4922ED7A-53C1-E245-9CC8-CB219CB5B97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052979" y="4037000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8" name="Text Placeholder 53">
            <a:extLst>
              <a:ext uri="{FF2B5EF4-FFF2-40B4-BE49-F238E27FC236}">
                <a16:creationId xmlns:a16="http://schemas.microsoft.com/office/drawing/2014/main" id="{F08F14FE-299D-614E-9217-79ECCF5965A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057193" y="4269326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9" name="Text Placeholder 51">
            <a:extLst>
              <a:ext uri="{FF2B5EF4-FFF2-40B4-BE49-F238E27FC236}">
                <a16:creationId xmlns:a16="http://schemas.microsoft.com/office/drawing/2014/main" id="{2C542EC3-F157-9F46-97FA-4BC9B66D1FC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99308" y="4026924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0" name="Text Placeholder 53">
            <a:extLst>
              <a:ext uri="{FF2B5EF4-FFF2-40B4-BE49-F238E27FC236}">
                <a16:creationId xmlns:a16="http://schemas.microsoft.com/office/drawing/2014/main" id="{5D184ECB-4812-B74A-A64A-AD8F8FFE1E8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803522" y="4259250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1" name="Text Placeholder 51">
            <a:extLst>
              <a:ext uri="{FF2B5EF4-FFF2-40B4-BE49-F238E27FC236}">
                <a16:creationId xmlns:a16="http://schemas.microsoft.com/office/drawing/2014/main" id="{1C4AAD6F-1C4F-D34C-AF76-3EAEC2F111E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559632" y="4026924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2" name="Text Placeholder 53">
            <a:extLst>
              <a:ext uri="{FF2B5EF4-FFF2-40B4-BE49-F238E27FC236}">
                <a16:creationId xmlns:a16="http://schemas.microsoft.com/office/drawing/2014/main" id="{BC2BD700-CEFC-F148-9048-430439D10DF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563846" y="4259250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3" name="Text Placeholder 51">
            <a:extLst>
              <a:ext uri="{FF2B5EF4-FFF2-40B4-BE49-F238E27FC236}">
                <a16:creationId xmlns:a16="http://schemas.microsoft.com/office/drawing/2014/main" id="{BA3AF7A2-17AC-7A43-B17B-6917E46EF18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18973" y="4037000"/>
            <a:ext cx="1527175" cy="2222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1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4" name="Text Placeholder 53">
            <a:extLst>
              <a:ext uri="{FF2B5EF4-FFF2-40B4-BE49-F238E27FC236}">
                <a16:creationId xmlns:a16="http://schemas.microsoft.com/office/drawing/2014/main" id="{A94217F3-FA71-124C-828D-8FAF594255A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323187" y="4269326"/>
            <a:ext cx="1500187" cy="2397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sz="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6" name="Picture Placeholder 75">
            <a:extLst>
              <a:ext uri="{FF2B5EF4-FFF2-40B4-BE49-F238E27FC236}">
                <a16:creationId xmlns:a16="http://schemas.microsoft.com/office/drawing/2014/main" id="{0A220E38-EF2E-9C4A-9774-7317B948A300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7908364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9" name="Picture Placeholder 75">
            <a:extLst>
              <a:ext uri="{FF2B5EF4-FFF2-40B4-BE49-F238E27FC236}">
                <a16:creationId xmlns:a16="http://schemas.microsoft.com/office/drawing/2014/main" id="{70FD3DEC-C001-3D46-9958-7A17DA39844B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170471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0" name="Picture Placeholder 75">
            <a:extLst>
              <a:ext uri="{FF2B5EF4-FFF2-40B4-BE49-F238E27FC236}">
                <a16:creationId xmlns:a16="http://schemas.microsoft.com/office/drawing/2014/main" id="{F6D93B0E-8D8F-1844-935B-07D2B0D97F9F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4403027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" name="Picture Placeholder 75">
            <a:extLst>
              <a:ext uri="{FF2B5EF4-FFF2-40B4-BE49-F238E27FC236}">
                <a16:creationId xmlns:a16="http://schemas.microsoft.com/office/drawing/2014/main" id="{0351B376-5570-D845-AF94-BC58515D08CD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2605695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2" name="Picture Placeholder 75">
            <a:extLst>
              <a:ext uri="{FF2B5EF4-FFF2-40B4-BE49-F238E27FC236}">
                <a16:creationId xmlns:a16="http://schemas.microsoft.com/office/drawing/2014/main" id="{55C5093A-E158-7A41-8868-A24953BD5E65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876476" y="343362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3" name="Picture Placeholder 75">
            <a:extLst>
              <a:ext uri="{FF2B5EF4-FFF2-40B4-BE49-F238E27FC236}">
                <a16:creationId xmlns:a16="http://schemas.microsoft.com/office/drawing/2014/main" id="{04BA3D0D-669F-544C-A34F-AC5E579D83C2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64495" y="213314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4" name="Picture Placeholder 75">
            <a:extLst>
              <a:ext uri="{FF2B5EF4-FFF2-40B4-BE49-F238E27FC236}">
                <a16:creationId xmlns:a16="http://schemas.microsoft.com/office/drawing/2014/main" id="{E3B1FCB1-CCB5-B44C-9879-C0F9D02823F9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3164495" y="1523545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5" name="Picture Placeholder 75">
            <a:extLst>
              <a:ext uri="{FF2B5EF4-FFF2-40B4-BE49-F238E27FC236}">
                <a16:creationId xmlns:a16="http://schemas.microsoft.com/office/drawing/2014/main" id="{2CFB0E9D-86AF-C74B-A646-A46BD34AC79B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5135535" y="1523545"/>
            <a:ext cx="348391" cy="3361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6" name="Picture Placeholder 75">
            <a:extLst>
              <a:ext uri="{FF2B5EF4-FFF2-40B4-BE49-F238E27FC236}">
                <a16:creationId xmlns:a16="http://schemas.microsoft.com/office/drawing/2014/main" id="{34B46BFE-38BB-2A48-826C-858A0B1D8AA9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5152287" y="2133145"/>
            <a:ext cx="348391" cy="3361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7" name="Picture Placeholder 75">
            <a:extLst>
              <a:ext uri="{FF2B5EF4-FFF2-40B4-BE49-F238E27FC236}">
                <a16:creationId xmlns:a16="http://schemas.microsoft.com/office/drawing/2014/main" id="{709E6474-7C9A-2443-8EAB-6B903659187B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5140224" y="2739928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8" name="Picture Placeholder 75">
            <a:extLst>
              <a:ext uri="{FF2B5EF4-FFF2-40B4-BE49-F238E27FC236}">
                <a16:creationId xmlns:a16="http://schemas.microsoft.com/office/drawing/2014/main" id="{B9F2C2EC-39CD-694A-B4E5-374C6394D5D6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4394667" y="1147457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9" name="Picture Placeholder 75">
            <a:extLst>
              <a:ext uri="{FF2B5EF4-FFF2-40B4-BE49-F238E27FC236}">
                <a16:creationId xmlns:a16="http://schemas.microsoft.com/office/drawing/2014/main" id="{2C8B7B61-2738-B748-BC7B-D8F6D1F3F321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4806017" y="1147457"/>
            <a:ext cx="348391" cy="336186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0677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1. Tussen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312111" y="1700385"/>
            <a:ext cx="4575289" cy="1777267"/>
          </a:xfrm>
          <a:prstGeom prst="rect">
            <a:avLst/>
          </a:prstGeom>
        </p:spPr>
        <p:txBody>
          <a:bodyPr/>
          <a:lstStyle>
            <a:lvl1pPr>
              <a:buNone/>
              <a:defRPr sz="24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/>
              <a:t>Ruimte voor eigen tekst</a:t>
            </a:r>
          </a:p>
        </p:txBody>
      </p:sp>
    </p:spTree>
    <p:extLst>
      <p:ext uri="{BB962C8B-B14F-4D97-AF65-F5344CB8AC3E}">
        <p14:creationId xmlns:p14="http://schemas.microsoft.com/office/powerpoint/2010/main" val="94784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. Titel + Lege slide (eigen invullin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D990785B-E60F-4949-B296-BBD3C80D7D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7802311" cy="3472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0785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ussen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9103E7-E920-0F43-BEE2-BADCFF80A1F2}"/>
              </a:ext>
            </a:extLst>
          </p:cNvPr>
          <p:cNvSpPr/>
          <p:nvPr userDrawn="1"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rgbClr val="F582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470B60FB-8BE0-6E49-97FB-C0D4023B0E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7362" y="2344853"/>
            <a:ext cx="8531838" cy="4537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Titel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”</a:t>
            </a:r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Hoofdstuk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94332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. Titel + Case template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8">
            <a:extLst>
              <a:ext uri="{FF2B5EF4-FFF2-40B4-BE49-F238E27FC236}">
                <a16:creationId xmlns:a16="http://schemas.microsoft.com/office/drawing/2014/main" id="{A795E167-A869-3E44-9073-4A36AA3BE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84606" y="-19735"/>
            <a:ext cx="4643906" cy="52101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800">
                <a:latin typeface="Arial"/>
                <a:cs typeface="Arial"/>
              </a:defRPr>
            </a:lvl1pPr>
          </a:lstStyle>
          <a:p>
            <a:endParaRPr lang="nl-NL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7BFE24F6-E6DF-3443-8918-EC7DB56425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15415" y="292078"/>
            <a:ext cx="3511085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13" name="Tijdelijke aanduiding voor tekst 9">
            <a:extLst>
              <a:ext uri="{FF2B5EF4-FFF2-40B4-BE49-F238E27FC236}">
                <a16:creationId xmlns:a16="http://schemas.microsoft.com/office/drawing/2014/main" id="{D26A082F-17C8-C24F-98B7-FD64563D71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63376" y="810323"/>
            <a:ext cx="3563124" cy="371918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20000"/>
              </a:lnSpc>
              <a:buNone/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1pPr>
            <a:lvl2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2pPr>
            <a:lvl3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3pPr>
            <a:lvl4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4pPr>
          </a:lstStyle>
          <a:p>
            <a:pPr lvl="0"/>
            <a:r>
              <a:rPr lang="nl-NL" dirty="0"/>
              <a:t>Klik om de modelstijlen te bewerken</a:t>
            </a:r>
          </a:p>
        </p:txBody>
      </p:sp>
    </p:spTree>
    <p:extLst>
      <p:ext uri="{BB962C8B-B14F-4D97-AF65-F5344CB8AC3E}">
        <p14:creationId xmlns:p14="http://schemas.microsoft.com/office/powerpoint/2010/main" val="2948604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9">
            <a:extLst>
              <a:ext uri="{FF2B5EF4-FFF2-40B4-BE49-F238E27FC236}">
                <a16:creationId xmlns:a16="http://schemas.microsoft.com/office/drawing/2014/main" id="{3E7BCB16-C252-5F47-A1FC-5C49A4F8C3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2101" y="810323"/>
            <a:ext cx="3573655" cy="371918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20000"/>
              </a:lnSpc>
              <a:buNone/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1pPr>
            <a:lvl2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2pPr>
            <a:lvl3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3pPr>
            <a:lvl4pPr marL="0" algn="l" defTabSz="457200" rtl="0" eaLnBrk="1" latinLnBrk="0" hangingPunct="1">
              <a:lnSpc>
                <a:spcPct val="120000"/>
              </a:lnSpc>
              <a:defRPr lang="nl-NL" sz="1000" kern="1200" dirty="0" smtClean="0">
                <a:solidFill>
                  <a:srgbClr val="000000"/>
                </a:solidFill>
                <a:latin typeface="Arial"/>
                <a:ea typeface="+mn-ea"/>
                <a:cs typeface="Arial"/>
              </a:defRPr>
            </a:lvl4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19" name="Tijdelijke aanduiding voor afbeelding 8">
            <a:extLst>
              <a:ext uri="{FF2B5EF4-FFF2-40B4-BE49-F238E27FC236}">
                <a16:creationId xmlns:a16="http://schemas.microsoft.com/office/drawing/2014/main" id="{6024B5E3-5AF0-A948-A4F4-B009C9403AD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59300" y="-19735"/>
            <a:ext cx="4643906" cy="52101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800">
                <a:latin typeface="Arial"/>
                <a:cs typeface="Arial"/>
              </a:defRPr>
            </a:lvl1pPr>
          </a:lstStyle>
          <a:p>
            <a:endParaRPr lang="nl-NL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B62A4AD8-B5F3-CA4F-A6CB-E3D24D3397A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513" y="292078"/>
            <a:ext cx="3520243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4738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. Titel + Showcase template_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6449E56-3A07-1743-80BE-9623A83DBCA5}"/>
              </a:ext>
            </a:extLst>
          </p:cNvPr>
          <p:cNvSpPr/>
          <p:nvPr userDrawn="1"/>
        </p:nvSpPr>
        <p:spPr>
          <a:xfrm>
            <a:off x="-108642" y="-1"/>
            <a:ext cx="4667942" cy="832920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2"/>
          </p:nvPr>
        </p:nvSpPr>
        <p:spPr>
          <a:xfrm>
            <a:off x="4559300" y="-1"/>
            <a:ext cx="4643906" cy="51903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800">
                <a:latin typeface="Arial"/>
                <a:cs typeface="Arial"/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tekst 4"/>
          <p:cNvSpPr>
            <a:spLocks noGrp="1"/>
          </p:cNvSpPr>
          <p:nvPr>
            <p:ph type="body" sz="quarter" idx="10" hasCustomPrompt="1"/>
          </p:nvPr>
        </p:nvSpPr>
        <p:spPr>
          <a:xfrm>
            <a:off x="292099" y="1012465"/>
            <a:ext cx="4089127" cy="49941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FontTx/>
              <a:buNone/>
              <a:defRPr sz="1200" b="1" baseline="0">
                <a:solidFill>
                  <a:srgbClr val="585858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/>
              <a:t>Kop/ intro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292100" y="1565498"/>
            <a:ext cx="4089126" cy="2909858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Tx/>
              <a:buNone/>
              <a:tabLst/>
              <a:defRPr sz="1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tabLst/>
              <a:defRPr/>
            </a:pPr>
            <a:r>
              <a:rPr lang="nl-NL" dirty="0"/>
              <a:t>Tekst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4794F598-D967-4D4A-BC49-6EB94B833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5513" y="292078"/>
            <a:ext cx="4035713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8938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3812C57-BA33-B849-AC05-2C302CA6C3E2}"/>
              </a:ext>
            </a:extLst>
          </p:cNvPr>
          <p:cNvSpPr/>
          <p:nvPr userDrawn="1"/>
        </p:nvSpPr>
        <p:spPr>
          <a:xfrm>
            <a:off x="4476058" y="-1"/>
            <a:ext cx="4667942" cy="832920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jdelijke aanduiding voor afbeelding 8">
            <a:extLst>
              <a:ext uri="{FF2B5EF4-FFF2-40B4-BE49-F238E27FC236}">
                <a16:creationId xmlns:a16="http://schemas.microsoft.com/office/drawing/2014/main" id="{1BF362CC-E4BC-8A49-AB4C-A84796F16AC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67848" y="-1"/>
            <a:ext cx="4643906" cy="51903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800">
                <a:latin typeface="Arial"/>
                <a:cs typeface="Arial"/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AA0FA0D-127E-3B47-A9D6-3F7C33A738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76799" y="1012465"/>
            <a:ext cx="4089127" cy="49941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FontTx/>
              <a:buNone/>
              <a:defRPr sz="1200" b="1" baseline="0">
                <a:solidFill>
                  <a:srgbClr val="585858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600" b="1">
                <a:solidFill>
                  <a:schemeClr val="accent2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/>
              <a:t>Kop/ intro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A00F5C4-FDD5-F44F-B66A-8AD0848164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76800" y="1565498"/>
            <a:ext cx="4089126" cy="2909858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Tx/>
              <a:buNone/>
              <a:tabLst/>
              <a:defRPr sz="1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tabLst/>
              <a:defRPr/>
            </a:pPr>
            <a:r>
              <a:rPr lang="nl-NL" dirty="0"/>
              <a:t>Tekst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FDFAFDCC-BA25-1D48-98B3-923E95F519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30213" y="292078"/>
            <a:ext cx="4035713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801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. Titel + Korte tekst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AA99A54-15C3-CF48-ADBF-9633DE474711}"/>
              </a:ext>
            </a:extLst>
          </p:cNvPr>
          <p:cNvSpPr/>
          <p:nvPr userDrawn="1"/>
        </p:nvSpPr>
        <p:spPr>
          <a:xfrm>
            <a:off x="465666" y="1258281"/>
            <a:ext cx="4394199" cy="2958119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ABA7073-1D7A-254B-B051-6F5A399DE2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28067" y="0"/>
            <a:ext cx="4715933" cy="51435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nl-NL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nl-NL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1619DA06-60EA-4C48-AB6A-C82866298A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2646" y="2281976"/>
            <a:ext cx="3529310" cy="722481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Courier New" panose="02070309020205020404" pitchFamily="49" charset="0"/>
              <a:buChar char="o"/>
              <a:tabLst/>
              <a:defRPr sz="1000" baseline="0">
                <a:solidFill>
                  <a:schemeClr val="bg1"/>
                </a:solidFill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531FC91E-8614-3346-A95C-46DCBFD515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5513" y="292078"/>
            <a:ext cx="3698663" cy="540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1853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. Titel + Korte-tekst + Visual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E7FA8E4-1D5B-F249-A329-8AF8E39F0FA6}"/>
              </a:ext>
            </a:extLst>
          </p:cNvPr>
          <p:cNvSpPr/>
          <p:nvPr userDrawn="1"/>
        </p:nvSpPr>
        <p:spPr>
          <a:xfrm>
            <a:off x="4368593" y="1258281"/>
            <a:ext cx="4394199" cy="2958119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459BEC88-94D2-6A46-B0F9-E0D90B25B1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715933" cy="5143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endParaRPr lang="nl-NL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39AC6478-D7A4-1C44-80F0-97C9C20657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5573" y="2371745"/>
            <a:ext cx="3529310" cy="731190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 sz="1000" baseline="0">
                <a:solidFill>
                  <a:schemeClr val="bg1"/>
                </a:solidFill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r>
              <a:rPr lang="nl-NL" dirty="0"/>
              <a:t>Plaats hier tekst</a:t>
            </a:r>
            <a:r>
              <a:rPr lang="mr-IN" dirty="0"/>
              <a:t>…</a:t>
            </a:r>
            <a:endParaRPr lang="nl-NL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120000"/>
              <a:buFont typeface="Arial" charset="0"/>
              <a:buNone/>
              <a:tabLst/>
              <a:defRPr/>
            </a:pPr>
            <a:endParaRPr lang="nl-NL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3CE60D06-87AC-E84A-B18F-3AC031AAACD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84957" y="292078"/>
            <a:ext cx="3677836" cy="6350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6640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ssenslides-Afbeelding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9CA198-CEAC-5C4D-B77C-494AC81B6B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" t="7087" r="405" b="8879"/>
          <a:stretch/>
        </p:blipFill>
        <p:spPr>
          <a:xfrm>
            <a:off x="0" y="1"/>
            <a:ext cx="9143999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757290B-2AA0-9D4B-9F9C-7E6B605E2007}"/>
              </a:ext>
            </a:extLst>
          </p:cNvPr>
          <p:cNvSpPr/>
          <p:nvPr userDrawn="1"/>
        </p:nvSpPr>
        <p:spPr>
          <a:xfrm>
            <a:off x="1" y="812186"/>
            <a:ext cx="9144000" cy="3519128"/>
          </a:xfrm>
          <a:prstGeom prst="rect">
            <a:avLst/>
          </a:prstGeom>
          <a:solidFill>
            <a:srgbClr val="F58220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22B83D73-E294-A345-806B-D80E4B2C9F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7362" y="2344853"/>
            <a:ext cx="8531838" cy="4537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Titel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”</a:t>
            </a:r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Hoofdstuk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30382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ssen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9103E7-E920-0F43-BEE2-BADCFF80A1F2}"/>
              </a:ext>
            </a:extLst>
          </p:cNvPr>
          <p:cNvSpPr/>
          <p:nvPr userDrawn="1"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rgbClr val="F582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470B60FB-8BE0-6E49-97FB-C0D4023B0E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7362" y="2344853"/>
            <a:ext cx="8531838" cy="4537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Titel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”</a:t>
            </a:r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Hoofdstuk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68118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-slide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3359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. Titel+Veel tekst+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597978" y="1023055"/>
            <a:ext cx="7948044" cy="3394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Wingdings" charset="2"/>
              <a:buNone/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CD4C511-DFCB-A540-962A-CEB6202C6F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8200509" cy="433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1271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-slid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E39F98-343D-3D42-87B2-43AA9255A6B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5050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602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 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97978" y="837391"/>
            <a:ext cx="7948044" cy="24080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1400" b="1">
                <a:solidFill>
                  <a:srgbClr val="58585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5" name="Tijdelijke aanduiding voor tekst 2"/>
          <p:cNvSpPr>
            <a:spLocks noGrp="1"/>
          </p:cNvSpPr>
          <p:nvPr>
            <p:ph idx="10"/>
          </p:nvPr>
        </p:nvSpPr>
        <p:spPr>
          <a:xfrm>
            <a:off x="597978" y="1512000"/>
            <a:ext cx="7948044" cy="28739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281D0598-77AA-724E-BEE3-8283416738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5513" y="292078"/>
            <a:ext cx="8200509" cy="391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 Titel+tekst+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2"/>
          <p:cNvSpPr>
            <a:spLocks noGrp="1"/>
          </p:cNvSpPr>
          <p:nvPr>
            <p:ph idx="11"/>
          </p:nvPr>
        </p:nvSpPr>
        <p:spPr>
          <a:xfrm>
            <a:off x="457200" y="914922"/>
            <a:ext cx="4038600" cy="34563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57200" indent="-457200">
              <a:buClr>
                <a:srgbClr val="F58220"/>
              </a:buClr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8" name="Tijdelijke aanduiding voor tekst 2"/>
          <p:cNvSpPr>
            <a:spLocks noGrp="1"/>
          </p:cNvSpPr>
          <p:nvPr>
            <p:ph idx="12"/>
          </p:nvPr>
        </p:nvSpPr>
        <p:spPr>
          <a:xfrm>
            <a:off x="4648200" y="914922"/>
            <a:ext cx="4038600" cy="34563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buClr>
                <a:srgbClr val="F58220"/>
              </a:buClr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8C1E767-FB1A-E342-98FA-96B5B94E34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8341287" cy="4067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 Titel+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1" y="0"/>
            <a:ext cx="9144000" cy="4505295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AC9300C8-0DFD-534E-B08C-0B0371303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5021941" cy="3992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890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 Statement Slide - Titel+ Korte-Tekst+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0" y="0"/>
            <a:ext cx="9218341" cy="521877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6" name="Tijdelijke aanduiding voor tekst 3"/>
          <p:cNvSpPr>
            <a:spLocks noGrp="1"/>
          </p:cNvSpPr>
          <p:nvPr>
            <p:ph type="body" sz="quarter" idx="11" hasCustomPrompt="1"/>
          </p:nvPr>
        </p:nvSpPr>
        <p:spPr>
          <a:xfrm>
            <a:off x="461460" y="1129022"/>
            <a:ext cx="4110540" cy="2408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20A22D76-DED5-E545-868A-53E806F384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5140887" cy="6743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10" name="Tijdelijke aanduiding voor tekst 3">
            <a:extLst>
              <a:ext uri="{FF2B5EF4-FFF2-40B4-BE49-F238E27FC236}">
                <a16:creationId xmlns:a16="http://schemas.microsoft.com/office/drawing/2014/main" id="{37BEC5EF-BBCE-9C4C-921A-8FD1BE03B77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61460" y="1421100"/>
            <a:ext cx="4110540" cy="7647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1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dirty="0"/>
              <a:t>Tekst</a:t>
            </a:r>
          </a:p>
        </p:txBody>
      </p:sp>
    </p:spTree>
    <p:extLst>
      <p:ext uri="{BB962C8B-B14F-4D97-AF65-F5344CB8AC3E}">
        <p14:creationId xmlns:p14="http://schemas.microsoft.com/office/powerpoint/2010/main" val="1588495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 Statementslide+Tekst-rechts+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8">
            <a:extLst>
              <a:ext uri="{FF2B5EF4-FFF2-40B4-BE49-F238E27FC236}">
                <a16:creationId xmlns:a16="http://schemas.microsoft.com/office/drawing/2014/main" id="{8794BB1F-48F2-CB41-ACA5-1C841522B932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0" y="0"/>
            <a:ext cx="9218341" cy="5218770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AD948CA4-60CB-BA47-A1CC-19C0A60BC4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4226487" cy="5702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5AAA3C0-F6E6-EF43-8FCE-4A5707E4C7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1129022"/>
            <a:ext cx="4110540" cy="24080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1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844B218C-7501-DB4F-8104-271219A492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572000" y="1421100"/>
            <a:ext cx="4110540" cy="76475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00" b="1">
                <a:solidFill>
                  <a:srgbClr val="585858"/>
                </a:solidFill>
              </a:defRPr>
            </a:lvl1pPr>
          </a:lstStyle>
          <a:p>
            <a:pPr lvl="0"/>
            <a:r>
              <a:rPr lang="nl-NL" dirty="0"/>
              <a:t>Tekst</a:t>
            </a:r>
          </a:p>
        </p:txBody>
      </p:sp>
    </p:spTree>
    <p:extLst>
      <p:ext uri="{BB962C8B-B14F-4D97-AF65-F5344CB8AC3E}">
        <p14:creationId xmlns:p14="http://schemas.microsoft.com/office/powerpoint/2010/main" val="158037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.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6E147B1-D829-8A4D-8BB3-70C594EC718B}"/>
              </a:ext>
            </a:extLst>
          </p:cNvPr>
          <p:cNvSpPr/>
          <p:nvPr userDrawn="1"/>
        </p:nvSpPr>
        <p:spPr>
          <a:xfrm>
            <a:off x="312715" y="1946673"/>
            <a:ext cx="2584735" cy="643294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Rechte verbindingslijn 6"/>
          <p:cNvCxnSpPr/>
          <p:nvPr userDrawn="1"/>
        </p:nvCxnSpPr>
        <p:spPr>
          <a:xfrm>
            <a:off x="3107883" y="744258"/>
            <a:ext cx="0" cy="3800787"/>
          </a:xfrm>
          <a:prstGeom prst="line">
            <a:avLst/>
          </a:prstGeom>
          <a:noFill/>
          <a:ln w="19050" cap="flat" cmpd="sng">
            <a:solidFill>
              <a:srgbClr val="F5822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Rechte verbindingslijn 7"/>
          <p:cNvCxnSpPr/>
          <p:nvPr userDrawn="1"/>
        </p:nvCxnSpPr>
        <p:spPr>
          <a:xfrm>
            <a:off x="6069908" y="744258"/>
            <a:ext cx="0" cy="3800787"/>
          </a:xfrm>
          <a:prstGeom prst="lin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0" name="Tijdelijke aanduiding voor afbeelding 18"/>
          <p:cNvSpPr>
            <a:spLocks noGrp="1"/>
          </p:cNvSpPr>
          <p:nvPr>
            <p:ph type="pic" sz="quarter" idx="39"/>
          </p:nvPr>
        </p:nvSpPr>
        <p:spPr>
          <a:xfrm>
            <a:off x="1162341" y="783943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41" name="Tijdelijke aanduiding voor tekst 2"/>
          <p:cNvSpPr>
            <a:spLocks noGrp="1"/>
          </p:cNvSpPr>
          <p:nvPr>
            <p:ph type="body" sz="quarter" idx="40" hasCustomPrompt="1"/>
          </p:nvPr>
        </p:nvSpPr>
        <p:spPr>
          <a:xfrm>
            <a:off x="483219" y="2033749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42" name="Tijdelijke aanduiding voor tekst 2"/>
          <p:cNvSpPr>
            <a:spLocks noGrp="1"/>
          </p:cNvSpPr>
          <p:nvPr>
            <p:ph type="body" sz="quarter" idx="41" hasCustomPrompt="1"/>
          </p:nvPr>
        </p:nvSpPr>
        <p:spPr>
          <a:xfrm>
            <a:off x="483218" y="2269255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A80418F0-67FE-A348-96B7-19E089DC1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5513" y="292078"/>
            <a:ext cx="3815501" cy="2703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rgbClr val="F58220"/>
                </a:solidFill>
              </a:defRPr>
            </a:lvl1pPr>
          </a:lstStyle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6BF861B-DAD0-1F4A-B82B-635BBEFCE9F0}"/>
              </a:ext>
            </a:extLst>
          </p:cNvPr>
          <p:cNvSpPr/>
          <p:nvPr userDrawn="1"/>
        </p:nvSpPr>
        <p:spPr>
          <a:xfrm>
            <a:off x="3311398" y="1946673"/>
            <a:ext cx="2584735" cy="643294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jdelijke aanduiding voor afbeelding 18">
            <a:extLst>
              <a:ext uri="{FF2B5EF4-FFF2-40B4-BE49-F238E27FC236}">
                <a16:creationId xmlns:a16="http://schemas.microsoft.com/office/drawing/2014/main" id="{344CB3A6-2E47-4E46-BDE2-5C8020C0726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161024" y="783943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24" name="Tijdelijke aanduiding voor tekst 2">
            <a:extLst>
              <a:ext uri="{FF2B5EF4-FFF2-40B4-BE49-F238E27FC236}">
                <a16:creationId xmlns:a16="http://schemas.microsoft.com/office/drawing/2014/main" id="{B04850A2-5C32-0847-8434-7684258DA07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481902" y="2033749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25" name="Tijdelijke aanduiding voor tekst 2">
            <a:extLst>
              <a:ext uri="{FF2B5EF4-FFF2-40B4-BE49-F238E27FC236}">
                <a16:creationId xmlns:a16="http://schemas.microsoft.com/office/drawing/2014/main" id="{8420A0FD-61C8-854F-96DC-CECDF572861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481901" y="2269255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BD15C64-D339-4642-BA2A-7309B883AEFA}"/>
              </a:ext>
            </a:extLst>
          </p:cNvPr>
          <p:cNvSpPr/>
          <p:nvPr userDrawn="1"/>
        </p:nvSpPr>
        <p:spPr>
          <a:xfrm>
            <a:off x="6239287" y="1947608"/>
            <a:ext cx="2584735" cy="643294"/>
          </a:xfrm>
          <a:prstGeom prst="roundRect">
            <a:avLst/>
          </a:prstGeom>
          <a:solidFill>
            <a:srgbClr val="F582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ijdelijke aanduiding voor afbeelding 18">
            <a:extLst>
              <a:ext uri="{FF2B5EF4-FFF2-40B4-BE49-F238E27FC236}">
                <a16:creationId xmlns:a16="http://schemas.microsoft.com/office/drawing/2014/main" id="{C0FAC0C7-D5D5-F14E-8C4D-7C379238EAE4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088913" y="784878"/>
            <a:ext cx="892748" cy="1159256"/>
          </a:xfrm>
          <a:prstGeom prst="rect">
            <a:avLst/>
          </a:prstGeom>
          <a:ln w="12700" cmpd="sng">
            <a:noFill/>
          </a:ln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000"/>
            </a:lvl1pPr>
          </a:lstStyle>
          <a:p>
            <a:endParaRPr lang="nl-NL" dirty="0"/>
          </a:p>
        </p:txBody>
      </p:sp>
      <p:sp>
        <p:nvSpPr>
          <p:cNvPr id="30" name="Tijdelijke aanduiding voor tekst 2">
            <a:extLst>
              <a:ext uri="{FF2B5EF4-FFF2-40B4-BE49-F238E27FC236}">
                <a16:creationId xmlns:a16="http://schemas.microsoft.com/office/drawing/2014/main" id="{9F5ECB5D-22C6-4944-8CE7-F09D0116FA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409791" y="2034684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</a:p>
        </p:txBody>
      </p:sp>
      <p:sp>
        <p:nvSpPr>
          <p:cNvPr id="31" name="Tijdelijke aanduiding voor tekst 2">
            <a:extLst>
              <a:ext uri="{FF2B5EF4-FFF2-40B4-BE49-F238E27FC236}">
                <a16:creationId xmlns:a16="http://schemas.microsoft.com/office/drawing/2014/main" id="{DBDA0126-A054-CA4B-B7E7-CB26F47F245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409790" y="2270190"/>
            <a:ext cx="2282283" cy="2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Rol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A3F43A-19F6-5940-8D8D-3FB8F2F58A4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312454" y="2771775"/>
            <a:ext cx="2584652" cy="17732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D1B81CC1-2DED-5D4D-B00C-DF506CEBA2B3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3330716" y="2771775"/>
            <a:ext cx="2584652" cy="17732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8EAC5DFB-35F5-B248-8B41-33E77F0398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58605" y="2771775"/>
            <a:ext cx="2584652" cy="17732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err="1"/>
              <a:t>Tekst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2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050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/>
          <p:cNvSpPr txBox="1">
            <a:spLocks/>
          </p:cNvSpPr>
          <p:nvPr userDrawn="1"/>
        </p:nvSpPr>
        <p:spPr>
          <a:xfrm>
            <a:off x="8693547" y="4751123"/>
            <a:ext cx="213198" cy="210633"/>
          </a:xfrm>
          <a:prstGeom prst="rect">
            <a:avLst/>
          </a:prstGeom>
          <a:ln w="3175">
            <a:miter lim="400000"/>
          </a:ln>
        </p:spPr>
        <p:txBody>
          <a:bodyPr wrap="none" lIns="35718" tIns="35718" rIns="35718" bIns="35718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200" b="1" kern="1200">
                <a:solidFill>
                  <a:srgbClr val="585858"/>
                </a:solidFill>
                <a:latin typeface="+mj-lt"/>
                <a:ea typeface="+mj-ea"/>
                <a:cs typeface="+mj-cs"/>
                <a:sym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tr-TR" sz="900" b="1" smtClean="0">
                <a:latin typeface="Arial"/>
                <a:cs typeface="Arial"/>
              </a:rPr>
              <a:pPr algn="r"/>
              <a:t>‹nr.›</a:t>
            </a:fld>
            <a:endParaRPr lang="tr-TR" sz="900" b="1" dirty="0"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674EE9-CBA3-F14C-A8BB-313013C0A4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1"/>
          <a:srcRect r="46748" b="-4153"/>
          <a:stretch/>
        </p:blipFill>
        <p:spPr>
          <a:xfrm>
            <a:off x="322989" y="4721734"/>
            <a:ext cx="1162911" cy="240022"/>
          </a:xfrm>
          <a:prstGeom prst="rect">
            <a:avLst/>
          </a:prstGeom>
        </p:spPr>
      </p:pic>
      <p:pic>
        <p:nvPicPr>
          <p:cNvPr id="4" name="Google Shape;60;p14">
            <a:extLst>
              <a:ext uri="{FF2B5EF4-FFF2-40B4-BE49-F238E27FC236}">
                <a16:creationId xmlns:a16="http://schemas.microsoft.com/office/drawing/2014/main" id="{4C634BDB-F1CD-504D-9020-8737232873DD}"/>
              </a:ext>
            </a:extLst>
          </p:cNvPr>
          <p:cNvPicPr preferRelativeResize="0"/>
          <p:nvPr userDrawn="1"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1637705" y="4596937"/>
            <a:ext cx="533046" cy="5309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582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6" r:id="rId2"/>
    <p:sldLayoutId id="2147483685" r:id="rId3"/>
    <p:sldLayoutId id="2147483686" r:id="rId4"/>
    <p:sldLayoutId id="2147483707" r:id="rId5"/>
    <p:sldLayoutId id="2147483654" r:id="rId6"/>
    <p:sldLayoutId id="2147483761" r:id="rId7"/>
    <p:sldLayoutId id="2147483651" r:id="rId8"/>
    <p:sldLayoutId id="2147483708" r:id="rId9"/>
    <p:sldLayoutId id="2147483709" r:id="rId10"/>
    <p:sldLayoutId id="2147483710" r:id="rId11"/>
    <p:sldLayoutId id="2147483711" r:id="rId12"/>
    <p:sldLayoutId id="2147483679" r:id="rId13"/>
    <p:sldLayoutId id="2147483676" r:id="rId14"/>
    <p:sldLayoutId id="2147483675" r:id="rId15"/>
    <p:sldLayoutId id="2147483677" r:id="rId16"/>
    <p:sldLayoutId id="2147483765" r:id="rId17"/>
    <p:sldLayoutId id="2147483773" r:id="rId18"/>
    <p:sldLayoutId id="2147483774" r:id="rId19"/>
  </p:sldLayoutIdLst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1800" b="1" i="0" kern="1200">
          <a:solidFill>
            <a:srgbClr val="585858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F58220"/>
        </a:buClr>
        <a:buFont typeface="Courier New" panose="02070309020205020404" pitchFamily="49" charset="0"/>
        <a:buChar char="o"/>
        <a:defRPr sz="1000" kern="1200">
          <a:solidFill>
            <a:srgbClr val="585858"/>
          </a:solidFill>
          <a:latin typeface="Arial"/>
          <a:ea typeface="+mn-ea"/>
          <a:cs typeface="Arial"/>
        </a:defRPr>
      </a:lvl1pPr>
      <a:lvl2pPr marL="534988" indent="-177800" algn="l" defTabSz="457200" rtl="0" eaLnBrk="1" latinLnBrk="0" hangingPunct="1">
        <a:spcBef>
          <a:spcPct val="20000"/>
        </a:spcBef>
        <a:buFont typeface="Arial" panose="020B0604020202020204" pitchFamily="34" charset="0"/>
        <a:buChar char="-"/>
        <a:defRPr sz="1000" kern="1200">
          <a:solidFill>
            <a:srgbClr val="585858"/>
          </a:solidFill>
          <a:latin typeface="Arial"/>
          <a:ea typeface="+mn-ea"/>
          <a:cs typeface="Arial"/>
        </a:defRPr>
      </a:lvl2pPr>
      <a:lvl3pPr marL="720725" indent="-185738" algn="l" defTabSz="457200" rtl="0" eaLnBrk="1" latinLnBrk="0" hangingPunct="1">
        <a:spcBef>
          <a:spcPct val="20000"/>
        </a:spcBef>
        <a:buFont typeface="Arial"/>
        <a:buChar char="•"/>
        <a:defRPr sz="1000" kern="1200">
          <a:solidFill>
            <a:srgbClr val="585858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AA9D530-C25B-F449-92CD-9D2BCABB56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22989" y="4721734"/>
            <a:ext cx="2183810" cy="23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621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72" r:id="rId2"/>
    <p:sldLayoutId id="2147483706" r:id="rId3"/>
    <p:sldLayoutId id="2147483771" r:id="rId4"/>
    <p:sldLayoutId id="2147483731" r:id="rId5"/>
    <p:sldLayoutId id="2147483760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11C29A4-B9B5-274B-BEBF-FDE70D9B8B15}"/>
              </a:ext>
            </a:extLst>
          </p:cNvPr>
          <p:cNvSpPr txBox="1">
            <a:spLocks/>
          </p:cNvSpPr>
          <p:nvPr userDrawn="1"/>
        </p:nvSpPr>
        <p:spPr>
          <a:xfrm>
            <a:off x="2449512" y="2344853"/>
            <a:ext cx="4244975" cy="45379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Titel ”Hoofdstuk”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872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58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A3D2C84-3F98-3A4F-80C2-8926F156F8D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7361" y="4652569"/>
            <a:ext cx="2193247" cy="37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820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</p:sldLayoutIdLst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1600" b="1" i="0" kern="1200">
          <a:solidFill>
            <a:schemeClr val="accent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efinities.geostandaarden.nl/def/nen3610#Water" TargetMode="External"/><Relationship Id="rId2" Type="http://schemas.openxmlformats.org/officeDocument/2006/relationships/hyperlink" Target="https://definities.geostandaarden.nl/def/nen3610#GeoObject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://linkeddata.ordina.nl/pdkg" TargetMode="Externa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40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5">
            <a:extLst>
              <a:ext uri="{FF2B5EF4-FFF2-40B4-BE49-F238E27FC236}">
                <a16:creationId xmlns:a16="http://schemas.microsoft.com/office/drawing/2014/main" id="{D958B26F-65ED-2148-9687-244F0C0027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03" r="18215" b="21350"/>
          <a:stretch/>
        </p:blipFill>
        <p:spPr>
          <a:xfrm>
            <a:off x="0" y="2"/>
            <a:ext cx="9144000" cy="409418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E55A63D-24FA-4A4B-877C-76B14E809EB6}"/>
              </a:ext>
            </a:extLst>
          </p:cNvPr>
          <p:cNvSpPr/>
          <p:nvPr/>
        </p:nvSpPr>
        <p:spPr>
          <a:xfrm>
            <a:off x="1" y="2143592"/>
            <a:ext cx="9144000" cy="1950597"/>
          </a:xfrm>
          <a:prstGeom prst="rect">
            <a:avLst/>
          </a:prstGeom>
          <a:solidFill>
            <a:srgbClr val="F58220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61F4362-12EA-BA48-B781-93D430D2E1D6}"/>
              </a:ext>
            </a:extLst>
          </p:cNvPr>
          <p:cNvSpPr txBox="1">
            <a:spLocks/>
          </p:cNvSpPr>
          <p:nvPr/>
        </p:nvSpPr>
        <p:spPr>
          <a:xfrm>
            <a:off x="696396" y="2392159"/>
            <a:ext cx="7962862" cy="50235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8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Geospatial Knowledge Graph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9C09CA3-DB4C-5B43-B6DA-D2E5A723D6DF}"/>
              </a:ext>
            </a:extLst>
          </p:cNvPr>
          <p:cNvSpPr txBox="1">
            <a:spLocks/>
          </p:cNvSpPr>
          <p:nvPr/>
        </p:nvSpPr>
        <p:spPr>
          <a:xfrm>
            <a:off x="696396" y="2912735"/>
            <a:ext cx="6051280" cy="111066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From traditional UML defined datasets to Linked Data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Marco Brattinga (</a:t>
            </a:r>
            <a:r>
              <a:rPr lang="en-US" dirty="0" err="1"/>
              <a:t>Ordina</a:t>
            </a:r>
            <a:r>
              <a:rPr lang="en-US" dirty="0"/>
              <a:t>) and </a:t>
            </a:r>
            <a:r>
              <a:rPr lang="en-US" dirty="0" err="1"/>
              <a:t>Pano</a:t>
            </a:r>
            <a:r>
              <a:rPr lang="en-US" dirty="0"/>
              <a:t> Maria (</a:t>
            </a:r>
            <a:r>
              <a:rPr lang="en-US" dirty="0" err="1"/>
              <a:t>Skemu</a:t>
            </a:r>
            <a:r>
              <a:rPr lang="en-US" dirty="0"/>
              <a:t>)</a:t>
            </a:r>
          </a:p>
          <a:p>
            <a:pPr>
              <a:spcBef>
                <a:spcPts val="0"/>
              </a:spcBef>
            </a:pPr>
            <a:r>
              <a:rPr lang="en-US" dirty="0"/>
              <a:t>Semantics 2019, September 11th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CCA32E-B9CF-F546-8EE4-C0A1C477B6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742" b="-9254"/>
          <a:stretch/>
        </p:blipFill>
        <p:spPr>
          <a:xfrm>
            <a:off x="419470" y="4431774"/>
            <a:ext cx="1728307" cy="374141"/>
          </a:xfrm>
          <a:prstGeom prst="rect">
            <a:avLst/>
          </a:prstGeom>
        </p:spPr>
      </p:pic>
      <p:pic>
        <p:nvPicPr>
          <p:cNvPr id="15" name="Google Shape;60;p14">
            <a:extLst>
              <a:ext uri="{FF2B5EF4-FFF2-40B4-BE49-F238E27FC236}">
                <a16:creationId xmlns:a16="http://schemas.microsoft.com/office/drawing/2014/main" id="{2AEA1193-E8A6-6149-A1D5-0C683037AA9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32783" y="4216238"/>
            <a:ext cx="799568" cy="7963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9407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FFC791D-3273-834D-880F-BD222C031B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UML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B4E6504-133E-EA4F-834A-CC2AC337F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43" y="292078"/>
            <a:ext cx="5558581" cy="448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98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2603383-2F79-F34B-B416-85265F8D9D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NEN 3610 Top model (in UML)</a:t>
            </a:r>
          </a:p>
        </p:txBody>
      </p:sp>
      <p:pic>
        <p:nvPicPr>
          <p:cNvPr id="4" name="Google Shape;146;p27">
            <a:extLst>
              <a:ext uri="{FF2B5EF4-FFF2-40B4-BE49-F238E27FC236}">
                <a16:creationId xmlns:a16="http://schemas.microsoft.com/office/drawing/2014/main" id="{C20DCF4C-DF37-CE46-9F22-BC5A8EDABD2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398" y="1201414"/>
            <a:ext cx="8839204" cy="27406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3706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D55762C-ED3D-554F-B65B-2EF130FB8F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5513" y="292078"/>
            <a:ext cx="8479510" cy="347259"/>
          </a:xfrm>
        </p:spPr>
        <p:txBody>
          <a:bodyPr/>
          <a:lstStyle/>
          <a:p>
            <a:r>
              <a:rPr lang="nl-NL" dirty="0" err="1"/>
              <a:t>Added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a </a:t>
            </a:r>
            <a:r>
              <a:rPr lang="nl-NL" dirty="0" err="1"/>
              <a:t>Linked</a:t>
            </a:r>
            <a:r>
              <a:rPr lang="nl-NL" dirty="0"/>
              <a:t> Data model –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perspective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geo</a:t>
            </a:r>
            <a:r>
              <a:rPr lang="nl-NL" dirty="0"/>
              <a:t> </a:t>
            </a:r>
            <a:r>
              <a:rPr lang="nl-NL" dirty="0" err="1"/>
              <a:t>guy</a:t>
            </a:r>
            <a:endParaRPr lang="nl-NL" dirty="0"/>
          </a:p>
        </p:txBody>
      </p:sp>
      <p:pic>
        <p:nvPicPr>
          <p:cNvPr id="4" name="Google Shape;153;p28">
            <a:extLst>
              <a:ext uri="{FF2B5EF4-FFF2-40B4-BE49-F238E27FC236}">
                <a16:creationId xmlns:a16="http://schemas.microsoft.com/office/drawing/2014/main" id="{72852630-3D32-E145-822D-2900FE7F4B0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1441" y="692503"/>
            <a:ext cx="7857256" cy="38216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9864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19EB007-EF14-744D-8936-D768773686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6081" y="1706926"/>
            <a:ext cx="8531838" cy="1729647"/>
          </a:xfrm>
        </p:spPr>
        <p:txBody>
          <a:bodyPr/>
          <a:lstStyle/>
          <a:p>
            <a:r>
              <a:rPr lang="nl-NL" sz="3400" dirty="0"/>
              <a:t>Step 1</a:t>
            </a:r>
          </a:p>
          <a:p>
            <a:endParaRPr lang="nl-NL" dirty="0"/>
          </a:p>
          <a:p>
            <a:r>
              <a:rPr lang="nl-NL" sz="2400" dirty="0" err="1"/>
              <a:t>obtaining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RDF model </a:t>
            </a:r>
            <a:r>
              <a:rPr lang="nl-NL" sz="2400" dirty="0" err="1"/>
              <a:t>from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 err="1"/>
              <a:t>current</a:t>
            </a:r>
            <a:r>
              <a:rPr lang="nl-NL" sz="2400" dirty="0"/>
              <a:t> metadata</a:t>
            </a:r>
          </a:p>
        </p:txBody>
      </p:sp>
    </p:spTree>
    <p:extLst>
      <p:ext uri="{BB962C8B-B14F-4D97-AF65-F5344CB8AC3E}">
        <p14:creationId xmlns:p14="http://schemas.microsoft.com/office/powerpoint/2010/main" val="689825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FDFF9592-552A-2448-BE33-57331E0426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Step 1: </a:t>
            </a:r>
            <a:r>
              <a:rPr lang="nl-NL" dirty="0" err="1"/>
              <a:t>obtaining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RDF model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current</a:t>
            </a:r>
            <a:r>
              <a:rPr lang="nl-NL" dirty="0"/>
              <a:t> metadata</a:t>
            </a:r>
          </a:p>
        </p:txBody>
      </p:sp>
      <p:pic>
        <p:nvPicPr>
          <p:cNvPr id="36" name="Afbeelding 35">
            <a:extLst>
              <a:ext uri="{FF2B5EF4-FFF2-40B4-BE49-F238E27FC236}">
                <a16:creationId xmlns:a16="http://schemas.microsoft.com/office/drawing/2014/main" id="{4B80AF6D-E550-994D-A7E3-3E8BC632C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88" y="639337"/>
            <a:ext cx="8147824" cy="3911327"/>
          </a:xfrm>
          <a:prstGeom prst="rect">
            <a:avLst/>
          </a:prstGeom>
        </p:spPr>
      </p:pic>
      <p:sp>
        <p:nvSpPr>
          <p:cNvPr id="37" name="Vrije vorm 36">
            <a:extLst>
              <a:ext uri="{FF2B5EF4-FFF2-40B4-BE49-F238E27FC236}">
                <a16:creationId xmlns:a16="http://schemas.microsoft.com/office/drawing/2014/main" id="{0F75286C-BCC4-DD46-9AC0-206D9F845263}"/>
              </a:ext>
            </a:extLst>
          </p:cNvPr>
          <p:cNvSpPr/>
          <p:nvPr/>
        </p:nvSpPr>
        <p:spPr>
          <a:xfrm>
            <a:off x="3769737" y="871870"/>
            <a:ext cx="5193510" cy="3997842"/>
          </a:xfrm>
          <a:custGeom>
            <a:avLst/>
            <a:gdLst>
              <a:gd name="connsiteX0" fmla="*/ 908589 w 5193510"/>
              <a:gd name="connsiteY0" fmla="*/ 1073888 h 3997842"/>
              <a:gd name="connsiteX1" fmla="*/ 908589 w 5193510"/>
              <a:gd name="connsiteY1" fmla="*/ 1073888 h 3997842"/>
              <a:gd name="connsiteX2" fmla="*/ 844793 w 5193510"/>
              <a:gd name="connsiteY2" fmla="*/ 988828 h 3997842"/>
              <a:gd name="connsiteX3" fmla="*/ 834161 w 5193510"/>
              <a:gd name="connsiteY3" fmla="*/ 956930 h 3997842"/>
              <a:gd name="connsiteX4" fmla="*/ 812896 w 5193510"/>
              <a:gd name="connsiteY4" fmla="*/ 925032 h 3997842"/>
              <a:gd name="connsiteX5" fmla="*/ 802263 w 5193510"/>
              <a:gd name="connsiteY5" fmla="*/ 893135 h 3997842"/>
              <a:gd name="connsiteX6" fmla="*/ 759733 w 5193510"/>
              <a:gd name="connsiteY6" fmla="*/ 829339 h 3997842"/>
              <a:gd name="connsiteX7" fmla="*/ 727835 w 5193510"/>
              <a:gd name="connsiteY7" fmla="*/ 765544 h 3997842"/>
              <a:gd name="connsiteX8" fmla="*/ 695937 w 5193510"/>
              <a:gd name="connsiteY8" fmla="*/ 733646 h 3997842"/>
              <a:gd name="connsiteX9" fmla="*/ 674672 w 5193510"/>
              <a:gd name="connsiteY9" fmla="*/ 701749 h 3997842"/>
              <a:gd name="connsiteX10" fmla="*/ 621510 w 5193510"/>
              <a:gd name="connsiteY10" fmla="*/ 648586 h 3997842"/>
              <a:gd name="connsiteX11" fmla="*/ 600244 w 5193510"/>
              <a:gd name="connsiteY11" fmla="*/ 627321 h 3997842"/>
              <a:gd name="connsiteX12" fmla="*/ 568347 w 5193510"/>
              <a:gd name="connsiteY12" fmla="*/ 606056 h 3997842"/>
              <a:gd name="connsiteX13" fmla="*/ 525816 w 5193510"/>
              <a:gd name="connsiteY13" fmla="*/ 552893 h 3997842"/>
              <a:gd name="connsiteX14" fmla="*/ 493919 w 5193510"/>
              <a:gd name="connsiteY14" fmla="*/ 542260 h 3997842"/>
              <a:gd name="connsiteX15" fmla="*/ 398226 w 5193510"/>
              <a:gd name="connsiteY15" fmla="*/ 489097 h 3997842"/>
              <a:gd name="connsiteX16" fmla="*/ 228105 w 5193510"/>
              <a:gd name="connsiteY16" fmla="*/ 478465 h 3997842"/>
              <a:gd name="connsiteX17" fmla="*/ 196207 w 5193510"/>
              <a:gd name="connsiteY17" fmla="*/ 467832 h 3997842"/>
              <a:gd name="connsiteX18" fmla="*/ 121779 w 5193510"/>
              <a:gd name="connsiteY18" fmla="*/ 446567 h 3997842"/>
              <a:gd name="connsiteX19" fmla="*/ 68616 w 5193510"/>
              <a:gd name="connsiteY19" fmla="*/ 404037 h 3997842"/>
              <a:gd name="connsiteX20" fmla="*/ 36719 w 5193510"/>
              <a:gd name="connsiteY20" fmla="*/ 382772 h 3997842"/>
              <a:gd name="connsiteX21" fmla="*/ 15454 w 5193510"/>
              <a:gd name="connsiteY21" fmla="*/ 350874 h 3997842"/>
              <a:gd name="connsiteX22" fmla="*/ 15454 w 5193510"/>
              <a:gd name="connsiteY22" fmla="*/ 127590 h 3997842"/>
              <a:gd name="connsiteX23" fmla="*/ 36719 w 5193510"/>
              <a:gd name="connsiteY23" fmla="*/ 95693 h 3997842"/>
              <a:gd name="connsiteX24" fmla="*/ 100514 w 5193510"/>
              <a:gd name="connsiteY24" fmla="*/ 74428 h 3997842"/>
              <a:gd name="connsiteX25" fmla="*/ 132412 w 5193510"/>
              <a:gd name="connsiteY25" fmla="*/ 63795 h 3997842"/>
              <a:gd name="connsiteX26" fmla="*/ 387593 w 5193510"/>
              <a:gd name="connsiteY26" fmla="*/ 31897 h 3997842"/>
              <a:gd name="connsiteX27" fmla="*/ 493919 w 5193510"/>
              <a:gd name="connsiteY27" fmla="*/ 21265 h 3997842"/>
              <a:gd name="connsiteX28" fmla="*/ 993649 w 5193510"/>
              <a:gd name="connsiteY28" fmla="*/ 31897 h 3997842"/>
              <a:gd name="connsiteX29" fmla="*/ 1333891 w 5193510"/>
              <a:gd name="connsiteY29" fmla="*/ 10632 h 3997842"/>
              <a:gd name="connsiteX30" fmla="*/ 1376421 w 5193510"/>
              <a:gd name="connsiteY30" fmla="*/ 0 h 3997842"/>
              <a:gd name="connsiteX31" fmla="*/ 1769826 w 5193510"/>
              <a:gd name="connsiteY31" fmla="*/ 10632 h 3997842"/>
              <a:gd name="connsiteX32" fmla="*/ 1844254 w 5193510"/>
              <a:gd name="connsiteY32" fmla="*/ 42530 h 3997842"/>
              <a:gd name="connsiteX33" fmla="*/ 2046272 w 5193510"/>
              <a:gd name="connsiteY33" fmla="*/ 148856 h 3997842"/>
              <a:gd name="connsiteX34" fmla="*/ 2131333 w 5193510"/>
              <a:gd name="connsiteY34" fmla="*/ 202018 h 3997842"/>
              <a:gd name="connsiteX35" fmla="*/ 2269556 w 5193510"/>
              <a:gd name="connsiteY35" fmla="*/ 276446 h 3997842"/>
              <a:gd name="connsiteX36" fmla="*/ 2312086 w 5193510"/>
              <a:gd name="connsiteY36" fmla="*/ 297711 h 3997842"/>
              <a:gd name="connsiteX37" fmla="*/ 2375882 w 5193510"/>
              <a:gd name="connsiteY37" fmla="*/ 308344 h 3997842"/>
              <a:gd name="connsiteX38" fmla="*/ 2482207 w 5193510"/>
              <a:gd name="connsiteY38" fmla="*/ 350874 h 3997842"/>
              <a:gd name="connsiteX39" fmla="*/ 2535370 w 5193510"/>
              <a:gd name="connsiteY39" fmla="*/ 372139 h 3997842"/>
              <a:gd name="connsiteX40" fmla="*/ 2588533 w 5193510"/>
              <a:gd name="connsiteY40" fmla="*/ 382772 h 3997842"/>
              <a:gd name="connsiteX41" fmla="*/ 2694858 w 5193510"/>
              <a:gd name="connsiteY41" fmla="*/ 425302 h 3997842"/>
              <a:gd name="connsiteX42" fmla="*/ 2801184 w 5193510"/>
              <a:gd name="connsiteY42" fmla="*/ 446567 h 3997842"/>
              <a:gd name="connsiteX43" fmla="*/ 2875612 w 5193510"/>
              <a:gd name="connsiteY43" fmla="*/ 478465 h 3997842"/>
              <a:gd name="connsiteX44" fmla="*/ 2960672 w 5193510"/>
              <a:gd name="connsiteY44" fmla="*/ 499730 h 3997842"/>
              <a:gd name="connsiteX45" fmla="*/ 3024468 w 5193510"/>
              <a:gd name="connsiteY45" fmla="*/ 520995 h 3997842"/>
              <a:gd name="connsiteX46" fmla="*/ 3056365 w 5193510"/>
              <a:gd name="connsiteY46" fmla="*/ 531628 h 3997842"/>
              <a:gd name="connsiteX47" fmla="*/ 3098896 w 5193510"/>
              <a:gd name="connsiteY47" fmla="*/ 542260 h 3997842"/>
              <a:gd name="connsiteX48" fmla="*/ 3130793 w 5193510"/>
              <a:gd name="connsiteY48" fmla="*/ 563525 h 3997842"/>
              <a:gd name="connsiteX49" fmla="*/ 3247751 w 5193510"/>
              <a:gd name="connsiteY49" fmla="*/ 595423 h 3997842"/>
              <a:gd name="connsiteX50" fmla="*/ 3290282 w 5193510"/>
              <a:gd name="connsiteY50" fmla="*/ 627321 h 3997842"/>
              <a:gd name="connsiteX51" fmla="*/ 3332812 w 5193510"/>
              <a:gd name="connsiteY51" fmla="*/ 648586 h 3997842"/>
              <a:gd name="connsiteX52" fmla="*/ 3396607 w 5193510"/>
              <a:gd name="connsiteY52" fmla="*/ 691116 h 3997842"/>
              <a:gd name="connsiteX53" fmla="*/ 3439137 w 5193510"/>
              <a:gd name="connsiteY53" fmla="*/ 712381 h 3997842"/>
              <a:gd name="connsiteX54" fmla="*/ 3471035 w 5193510"/>
              <a:gd name="connsiteY54" fmla="*/ 733646 h 3997842"/>
              <a:gd name="connsiteX55" fmla="*/ 3513565 w 5193510"/>
              <a:gd name="connsiteY55" fmla="*/ 744279 h 3997842"/>
              <a:gd name="connsiteX56" fmla="*/ 3577361 w 5193510"/>
              <a:gd name="connsiteY56" fmla="*/ 786809 h 3997842"/>
              <a:gd name="connsiteX57" fmla="*/ 3619891 w 5193510"/>
              <a:gd name="connsiteY57" fmla="*/ 850604 h 3997842"/>
              <a:gd name="connsiteX58" fmla="*/ 4449230 w 5193510"/>
              <a:gd name="connsiteY58" fmla="*/ 871870 h 3997842"/>
              <a:gd name="connsiteX59" fmla="*/ 5034021 w 5193510"/>
              <a:gd name="connsiteY59" fmla="*/ 903767 h 3997842"/>
              <a:gd name="connsiteX60" fmla="*/ 5055286 w 5193510"/>
              <a:gd name="connsiteY60" fmla="*/ 935665 h 3997842"/>
              <a:gd name="connsiteX61" fmla="*/ 5076551 w 5193510"/>
              <a:gd name="connsiteY61" fmla="*/ 1031358 h 3997842"/>
              <a:gd name="connsiteX62" fmla="*/ 5097816 w 5193510"/>
              <a:gd name="connsiteY62" fmla="*/ 1116418 h 3997842"/>
              <a:gd name="connsiteX63" fmla="*/ 5119082 w 5193510"/>
              <a:gd name="connsiteY63" fmla="*/ 1180214 h 3997842"/>
              <a:gd name="connsiteX64" fmla="*/ 5129714 w 5193510"/>
              <a:gd name="connsiteY64" fmla="*/ 1222744 h 3997842"/>
              <a:gd name="connsiteX65" fmla="*/ 5150979 w 5193510"/>
              <a:gd name="connsiteY65" fmla="*/ 1286539 h 3997842"/>
              <a:gd name="connsiteX66" fmla="*/ 5161612 w 5193510"/>
              <a:gd name="connsiteY66" fmla="*/ 1648046 h 3997842"/>
              <a:gd name="connsiteX67" fmla="*/ 5172244 w 5193510"/>
              <a:gd name="connsiteY67" fmla="*/ 1733107 h 3997842"/>
              <a:gd name="connsiteX68" fmla="*/ 5193510 w 5193510"/>
              <a:gd name="connsiteY68" fmla="*/ 1839432 h 3997842"/>
              <a:gd name="connsiteX69" fmla="*/ 5182877 w 5193510"/>
              <a:gd name="connsiteY69" fmla="*/ 1988288 h 3997842"/>
              <a:gd name="connsiteX70" fmla="*/ 5161612 w 5193510"/>
              <a:gd name="connsiteY70" fmla="*/ 2020186 h 3997842"/>
              <a:gd name="connsiteX71" fmla="*/ 5119082 w 5193510"/>
              <a:gd name="connsiteY71" fmla="*/ 2094614 h 3997842"/>
              <a:gd name="connsiteX72" fmla="*/ 5044654 w 5193510"/>
              <a:gd name="connsiteY72" fmla="*/ 2243470 h 3997842"/>
              <a:gd name="connsiteX73" fmla="*/ 5002123 w 5193510"/>
              <a:gd name="connsiteY73" fmla="*/ 2328530 h 3997842"/>
              <a:gd name="connsiteX74" fmla="*/ 4970226 w 5193510"/>
              <a:gd name="connsiteY74" fmla="*/ 2413590 h 3997842"/>
              <a:gd name="connsiteX75" fmla="*/ 4948961 w 5193510"/>
              <a:gd name="connsiteY75" fmla="*/ 2456121 h 3997842"/>
              <a:gd name="connsiteX76" fmla="*/ 4917063 w 5193510"/>
              <a:gd name="connsiteY76" fmla="*/ 2530549 h 3997842"/>
              <a:gd name="connsiteX77" fmla="*/ 4895798 w 5193510"/>
              <a:gd name="connsiteY77" fmla="*/ 2594344 h 3997842"/>
              <a:gd name="connsiteX78" fmla="*/ 4863900 w 5193510"/>
              <a:gd name="connsiteY78" fmla="*/ 2658139 h 3997842"/>
              <a:gd name="connsiteX79" fmla="*/ 4842635 w 5193510"/>
              <a:gd name="connsiteY79" fmla="*/ 2711302 h 3997842"/>
              <a:gd name="connsiteX80" fmla="*/ 4821370 w 5193510"/>
              <a:gd name="connsiteY80" fmla="*/ 2753832 h 3997842"/>
              <a:gd name="connsiteX81" fmla="*/ 4789472 w 5193510"/>
              <a:gd name="connsiteY81" fmla="*/ 2860158 h 3997842"/>
              <a:gd name="connsiteX82" fmla="*/ 4768207 w 5193510"/>
              <a:gd name="connsiteY82" fmla="*/ 2892056 h 3997842"/>
              <a:gd name="connsiteX83" fmla="*/ 4736310 w 5193510"/>
              <a:gd name="connsiteY83" fmla="*/ 2966483 h 3997842"/>
              <a:gd name="connsiteX84" fmla="*/ 4693779 w 5193510"/>
              <a:gd name="connsiteY84" fmla="*/ 3030279 h 3997842"/>
              <a:gd name="connsiteX85" fmla="*/ 4651249 w 5193510"/>
              <a:gd name="connsiteY85" fmla="*/ 3094074 h 3997842"/>
              <a:gd name="connsiteX86" fmla="*/ 4629984 w 5193510"/>
              <a:gd name="connsiteY86" fmla="*/ 3136604 h 3997842"/>
              <a:gd name="connsiteX87" fmla="*/ 4566189 w 5193510"/>
              <a:gd name="connsiteY87" fmla="*/ 3221665 h 3997842"/>
              <a:gd name="connsiteX88" fmla="*/ 4544923 w 5193510"/>
              <a:gd name="connsiteY88" fmla="*/ 3253563 h 3997842"/>
              <a:gd name="connsiteX89" fmla="*/ 4481128 w 5193510"/>
              <a:gd name="connsiteY89" fmla="*/ 3317358 h 3997842"/>
              <a:gd name="connsiteX90" fmla="*/ 4385435 w 5193510"/>
              <a:gd name="connsiteY90" fmla="*/ 3402418 h 3997842"/>
              <a:gd name="connsiteX91" fmla="*/ 4332272 w 5193510"/>
              <a:gd name="connsiteY91" fmla="*/ 3434316 h 3997842"/>
              <a:gd name="connsiteX92" fmla="*/ 4289742 w 5193510"/>
              <a:gd name="connsiteY92" fmla="*/ 3466214 h 3997842"/>
              <a:gd name="connsiteX93" fmla="*/ 4204682 w 5193510"/>
              <a:gd name="connsiteY93" fmla="*/ 3519377 h 3997842"/>
              <a:gd name="connsiteX94" fmla="*/ 4119621 w 5193510"/>
              <a:gd name="connsiteY94" fmla="*/ 3572539 h 3997842"/>
              <a:gd name="connsiteX95" fmla="*/ 4045193 w 5193510"/>
              <a:gd name="connsiteY95" fmla="*/ 3625702 h 3997842"/>
              <a:gd name="connsiteX96" fmla="*/ 3992030 w 5193510"/>
              <a:gd name="connsiteY96" fmla="*/ 3657600 h 3997842"/>
              <a:gd name="connsiteX97" fmla="*/ 3949500 w 5193510"/>
              <a:gd name="connsiteY97" fmla="*/ 3689497 h 3997842"/>
              <a:gd name="connsiteX98" fmla="*/ 3906970 w 5193510"/>
              <a:gd name="connsiteY98" fmla="*/ 3710763 h 3997842"/>
              <a:gd name="connsiteX99" fmla="*/ 3832542 w 5193510"/>
              <a:gd name="connsiteY99" fmla="*/ 3763925 h 3997842"/>
              <a:gd name="connsiteX100" fmla="*/ 3790012 w 5193510"/>
              <a:gd name="connsiteY100" fmla="*/ 3785190 h 3997842"/>
              <a:gd name="connsiteX101" fmla="*/ 3694319 w 5193510"/>
              <a:gd name="connsiteY101" fmla="*/ 3817088 h 3997842"/>
              <a:gd name="connsiteX102" fmla="*/ 3598626 w 5193510"/>
              <a:gd name="connsiteY102" fmla="*/ 3848986 h 3997842"/>
              <a:gd name="connsiteX103" fmla="*/ 3566728 w 5193510"/>
              <a:gd name="connsiteY103" fmla="*/ 3859618 h 3997842"/>
              <a:gd name="connsiteX104" fmla="*/ 3534830 w 5193510"/>
              <a:gd name="connsiteY104" fmla="*/ 3880883 h 3997842"/>
              <a:gd name="connsiteX105" fmla="*/ 3460403 w 5193510"/>
              <a:gd name="connsiteY105" fmla="*/ 3902149 h 3997842"/>
              <a:gd name="connsiteX106" fmla="*/ 3428505 w 5193510"/>
              <a:gd name="connsiteY106" fmla="*/ 3912781 h 3997842"/>
              <a:gd name="connsiteX107" fmla="*/ 3385975 w 5193510"/>
              <a:gd name="connsiteY107" fmla="*/ 3923414 h 3997842"/>
              <a:gd name="connsiteX108" fmla="*/ 3354077 w 5193510"/>
              <a:gd name="connsiteY108" fmla="*/ 3934046 h 3997842"/>
              <a:gd name="connsiteX109" fmla="*/ 3290282 w 5193510"/>
              <a:gd name="connsiteY109" fmla="*/ 3944679 h 3997842"/>
              <a:gd name="connsiteX110" fmla="*/ 3258384 w 5193510"/>
              <a:gd name="connsiteY110" fmla="*/ 3955311 h 3997842"/>
              <a:gd name="connsiteX111" fmla="*/ 3141426 w 5193510"/>
              <a:gd name="connsiteY111" fmla="*/ 3965944 h 3997842"/>
              <a:gd name="connsiteX112" fmla="*/ 3098896 w 5193510"/>
              <a:gd name="connsiteY112" fmla="*/ 3976577 h 3997842"/>
              <a:gd name="connsiteX113" fmla="*/ 2928775 w 5193510"/>
              <a:gd name="connsiteY113" fmla="*/ 3997842 h 3997842"/>
              <a:gd name="connsiteX114" fmla="*/ 2354616 w 5193510"/>
              <a:gd name="connsiteY114" fmla="*/ 3987209 h 3997842"/>
              <a:gd name="connsiteX115" fmla="*/ 2290821 w 5193510"/>
              <a:gd name="connsiteY115" fmla="*/ 3965944 h 3997842"/>
              <a:gd name="connsiteX116" fmla="*/ 2280189 w 5193510"/>
              <a:gd name="connsiteY116" fmla="*/ 3934046 h 3997842"/>
              <a:gd name="connsiteX117" fmla="*/ 2365249 w 5193510"/>
              <a:gd name="connsiteY117" fmla="*/ 3859618 h 3997842"/>
              <a:gd name="connsiteX118" fmla="*/ 2397147 w 5193510"/>
              <a:gd name="connsiteY118" fmla="*/ 3838353 h 3997842"/>
              <a:gd name="connsiteX119" fmla="*/ 2460942 w 5193510"/>
              <a:gd name="connsiteY119" fmla="*/ 3817088 h 3997842"/>
              <a:gd name="connsiteX120" fmla="*/ 2492840 w 5193510"/>
              <a:gd name="connsiteY120" fmla="*/ 3806456 h 3997842"/>
              <a:gd name="connsiteX121" fmla="*/ 2524737 w 5193510"/>
              <a:gd name="connsiteY121" fmla="*/ 3795823 h 3997842"/>
              <a:gd name="connsiteX122" fmla="*/ 2620430 w 5193510"/>
              <a:gd name="connsiteY122" fmla="*/ 3774558 h 3997842"/>
              <a:gd name="connsiteX123" fmla="*/ 2662961 w 5193510"/>
              <a:gd name="connsiteY123" fmla="*/ 3753293 h 3997842"/>
              <a:gd name="connsiteX124" fmla="*/ 2737389 w 5193510"/>
              <a:gd name="connsiteY124" fmla="*/ 3732028 h 3997842"/>
              <a:gd name="connsiteX125" fmla="*/ 2843714 w 5193510"/>
              <a:gd name="connsiteY125" fmla="*/ 3700130 h 3997842"/>
              <a:gd name="connsiteX126" fmla="*/ 3269016 w 5193510"/>
              <a:gd name="connsiteY126" fmla="*/ 3689497 h 3997842"/>
              <a:gd name="connsiteX127" fmla="*/ 3343444 w 5193510"/>
              <a:gd name="connsiteY127" fmla="*/ 3646967 h 3997842"/>
              <a:gd name="connsiteX128" fmla="*/ 3364710 w 5193510"/>
              <a:gd name="connsiteY128" fmla="*/ 3625702 h 3997842"/>
              <a:gd name="connsiteX129" fmla="*/ 3407240 w 5193510"/>
              <a:gd name="connsiteY129" fmla="*/ 3561907 h 3997842"/>
              <a:gd name="connsiteX130" fmla="*/ 3428505 w 5193510"/>
              <a:gd name="connsiteY130" fmla="*/ 3530009 h 3997842"/>
              <a:gd name="connsiteX131" fmla="*/ 3449770 w 5193510"/>
              <a:gd name="connsiteY131" fmla="*/ 3498111 h 3997842"/>
              <a:gd name="connsiteX132" fmla="*/ 3471035 w 5193510"/>
              <a:gd name="connsiteY132" fmla="*/ 3423683 h 3997842"/>
              <a:gd name="connsiteX133" fmla="*/ 3481668 w 5193510"/>
              <a:gd name="connsiteY133" fmla="*/ 3381153 h 3997842"/>
              <a:gd name="connsiteX134" fmla="*/ 3502933 w 5193510"/>
              <a:gd name="connsiteY134" fmla="*/ 3306725 h 3997842"/>
              <a:gd name="connsiteX135" fmla="*/ 3492300 w 5193510"/>
              <a:gd name="connsiteY135" fmla="*/ 3157870 h 3997842"/>
              <a:gd name="connsiteX136" fmla="*/ 3449770 w 5193510"/>
              <a:gd name="connsiteY136" fmla="*/ 3094074 h 3997842"/>
              <a:gd name="connsiteX137" fmla="*/ 3407240 w 5193510"/>
              <a:gd name="connsiteY137" fmla="*/ 3040911 h 3997842"/>
              <a:gd name="connsiteX138" fmla="*/ 3343444 w 5193510"/>
              <a:gd name="connsiteY138" fmla="*/ 2966483 h 3997842"/>
              <a:gd name="connsiteX139" fmla="*/ 3215854 w 5193510"/>
              <a:gd name="connsiteY139" fmla="*/ 2902688 h 3997842"/>
              <a:gd name="connsiteX140" fmla="*/ 3183956 w 5193510"/>
              <a:gd name="connsiteY140" fmla="*/ 2892056 h 3997842"/>
              <a:gd name="connsiteX141" fmla="*/ 3098896 w 5193510"/>
              <a:gd name="connsiteY141" fmla="*/ 2849525 h 3997842"/>
              <a:gd name="connsiteX142" fmla="*/ 3066998 w 5193510"/>
              <a:gd name="connsiteY142" fmla="*/ 2838893 h 3997842"/>
              <a:gd name="connsiteX143" fmla="*/ 3003203 w 5193510"/>
              <a:gd name="connsiteY143" fmla="*/ 2849525 h 3997842"/>
              <a:gd name="connsiteX144" fmla="*/ 2939407 w 5193510"/>
              <a:gd name="connsiteY144" fmla="*/ 2870790 h 3997842"/>
              <a:gd name="connsiteX145" fmla="*/ 2779919 w 5193510"/>
              <a:gd name="connsiteY145" fmla="*/ 2849525 h 3997842"/>
              <a:gd name="connsiteX146" fmla="*/ 2748021 w 5193510"/>
              <a:gd name="connsiteY146" fmla="*/ 2828260 h 3997842"/>
              <a:gd name="connsiteX147" fmla="*/ 2726756 w 5193510"/>
              <a:gd name="connsiteY147" fmla="*/ 2796363 h 3997842"/>
              <a:gd name="connsiteX148" fmla="*/ 2694858 w 5193510"/>
              <a:gd name="connsiteY148" fmla="*/ 2732567 h 3997842"/>
              <a:gd name="connsiteX149" fmla="*/ 2662961 w 5193510"/>
              <a:gd name="connsiteY149" fmla="*/ 2615609 h 3997842"/>
              <a:gd name="connsiteX150" fmla="*/ 2641696 w 5193510"/>
              <a:gd name="connsiteY150" fmla="*/ 2530549 h 3997842"/>
              <a:gd name="connsiteX151" fmla="*/ 2620430 w 5193510"/>
              <a:gd name="connsiteY151" fmla="*/ 2509283 h 3997842"/>
              <a:gd name="connsiteX152" fmla="*/ 2599165 w 5193510"/>
              <a:gd name="connsiteY152" fmla="*/ 2477386 h 3997842"/>
              <a:gd name="connsiteX153" fmla="*/ 2514105 w 5193510"/>
              <a:gd name="connsiteY153" fmla="*/ 2456121 h 3997842"/>
              <a:gd name="connsiteX154" fmla="*/ 2471575 w 5193510"/>
              <a:gd name="connsiteY154" fmla="*/ 2413590 h 3997842"/>
              <a:gd name="connsiteX155" fmla="*/ 2439677 w 5193510"/>
              <a:gd name="connsiteY155" fmla="*/ 2402958 h 3997842"/>
              <a:gd name="connsiteX156" fmla="*/ 2375882 w 5193510"/>
              <a:gd name="connsiteY156" fmla="*/ 2360428 h 3997842"/>
              <a:gd name="connsiteX157" fmla="*/ 2290821 w 5193510"/>
              <a:gd name="connsiteY157" fmla="*/ 2286000 h 3997842"/>
              <a:gd name="connsiteX158" fmla="*/ 2237658 w 5193510"/>
              <a:gd name="connsiteY158" fmla="*/ 2222204 h 3997842"/>
              <a:gd name="connsiteX159" fmla="*/ 2184496 w 5193510"/>
              <a:gd name="connsiteY159" fmla="*/ 2190307 h 3997842"/>
              <a:gd name="connsiteX160" fmla="*/ 2152598 w 5193510"/>
              <a:gd name="connsiteY160" fmla="*/ 2158409 h 3997842"/>
              <a:gd name="connsiteX161" fmla="*/ 2078170 w 5193510"/>
              <a:gd name="connsiteY161" fmla="*/ 2115879 h 3997842"/>
              <a:gd name="connsiteX162" fmla="*/ 2014375 w 5193510"/>
              <a:gd name="connsiteY162" fmla="*/ 2073349 h 3997842"/>
              <a:gd name="connsiteX163" fmla="*/ 1982477 w 5193510"/>
              <a:gd name="connsiteY163" fmla="*/ 2052083 h 3997842"/>
              <a:gd name="connsiteX164" fmla="*/ 1950579 w 5193510"/>
              <a:gd name="connsiteY164" fmla="*/ 2030818 h 3997842"/>
              <a:gd name="connsiteX165" fmla="*/ 1886784 w 5193510"/>
              <a:gd name="connsiteY165" fmla="*/ 1977656 h 3997842"/>
              <a:gd name="connsiteX166" fmla="*/ 1854886 w 5193510"/>
              <a:gd name="connsiteY166" fmla="*/ 1967023 h 3997842"/>
              <a:gd name="connsiteX167" fmla="*/ 1822989 w 5193510"/>
              <a:gd name="connsiteY167" fmla="*/ 1935125 h 3997842"/>
              <a:gd name="connsiteX168" fmla="*/ 1759193 w 5193510"/>
              <a:gd name="connsiteY168" fmla="*/ 1892595 h 3997842"/>
              <a:gd name="connsiteX169" fmla="*/ 1706030 w 5193510"/>
              <a:gd name="connsiteY169" fmla="*/ 1828800 h 3997842"/>
              <a:gd name="connsiteX170" fmla="*/ 1642235 w 5193510"/>
              <a:gd name="connsiteY170" fmla="*/ 1786270 h 3997842"/>
              <a:gd name="connsiteX171" fmla="*/ 1589072 w 5193510"/>
              <a:gd name="connsiteY171" fmla="*/ 1754372 h 3997842"/>
              <a:gd name="connsiteX172" fmla="*/ 1535910 w 5193510"/>
              <a:gd name="connsiteY172" fmla="*/ 1690577 h 3997842"/>
              <a:gd name="connsiteX173" fmla="*/ 1525277 w 5193510"/>
              <a:gd name="connsiteY173" fmla="*/ 1658679 h 3997842"/>
              <a:gd name="connsiteX174" fmla="*/ 1535910 w 5193510"/>
              <a:gd name="connsiteY174" fmla="*/ 1467293 h 3997842"/>
              <a:gd name="connsiteX175" fmla="*/ 1557175 w 5193510"/>
              <a:gd name="connsiteY175" fmla="*/ 1371600 h 3997842"/>
              <a:gd name="connsiteX176" fmla="*/ 1567807 w 5193510"/>
              <a:gd name="connsiteY176" fmla="*/ 1318437 h 3997842"/>
              <a:gd name="connsiteX177" fmla="*/ 1578440 w 5193510"/>
              <a:gd name="connsiteY177" fmla="*/ 1169581 h 3997842"/>
              <a:gd name="connsiteX178" fmla="*/ 1546542 w 5193510"/>
              <a:gd name="connsiteY178" fmla="*/ 1158949 h 3997842"/>
              <a:gd name="connsiteX179" fmla="*/ 1514644 w 5193510"/>
              <a:gd name="connsiteY179" fmla="*/ 1137683 h 3997842"/>
              <a:gd name="connsiteX180" fmla="*/ 1482747 w 5193510"/>
              <a:gd name="connsiteY180" fmla="*/ 1105786 h 3997842"/>
              <a:gd name="connsiteX181" fmla="*/ 1418951 w 5193510"/>
              <a:gd name="connsiteY181" fmla="*/ 1073888 h 3997842"/>
              <a:gd name="connsiteX182" fmla="*/ 1387054 w 5193510"/>
              <a:gd name="connsiteY182" fmla="*/ 1041990 h 3997842"/>
              <a:gd name="connsiteX183" fmla="*/ 1323258 w 5193510"/>
              <a:gd name="connsiteY183" fmla="*/ 1020725 h 3997842"/>
              <a:gd name="connsiteX184" fmla="*/ 1248830 w 5193510"/>
              <a:gd name="connsiteY184" fmla="*/ 999460 h 3997842"/>
              <a:gd name="connsiteX185" fmla="*/ 1089342 w 5193510"/>
              <a:gd name="connsiteY185" fmla="*/ 1010093 h 3997842"/>
              <a:gd name="connsiteX186" fmla="*/ 1025547 w 5193510"/>
              <a:gd name="connsiteY186" fmla="*/ 1031358 h 3997842"/>
              <a:gd name="connsiteX187" fmla="*/ 993649 w 5193510"/>
              <a:gd name="connsiteY187" fmla="*/ 1041990 h 3997842"/>
              <a:gd name="connsiteX188" fmla="*/ 908589 w 5193510"/>
              <a:gd name="connsiteY188" fmla="*/ 1073888 h 3997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5193510" h="3997842">
                <a:moveTo>
                  <a:pt x="908589" y="1073888"/>
                </a:moveTo>
                <a:lnTo>
                  <a:pt x="908589" y="1073888"/>
                </a:lnTo>
                <a:cubicBezTo>
                  <a:pt x="887324" y="1045535"/>
                  <a:pt x="863821" y="1018729"/>
                  <a:pt x="844793" y="988828"/>
                </a:cubicBezTo>
                <a:cubicBezTo>
                  <a:pt x="838776" y="979372"/>
                  <a:pt x="839173" y="966955"/>
                  <a:pt x="834161" y="956930"/>
                </a:cubicBezTo>
                <a:cubicBezTo>
                  <a:pt x="828446" y="945500"/>
                  <a:pt x="818611" y="936462"/>
                  <a:pt x="812896" y="925032"/>
                </a:cubicBezTo>
                <a:cubicBezTo>
                  <a:pt x="807884" y="915008"/>
                  <a:pt x="807706" y="902932"/>
                  <a:pt x="802263" y="893135"/>
                </a:cubicBezTo>
                <a:cubicBezTo>
                  <a:pt x="789851" y="870794"/>
                  <a:pt x="767815" y="853585"/>
                  <a:pt x="759733" y="829339"/>
                </a:cubicBezTo>
                <a:cubicBezTo>
                  <a:pt x="749077" y="797372"/>
                  <a:pt x="750736" y="793025"/>
                  <a:pt x="727835" y="765544"/>
                </a:cubicBezTo>
                <a:cubicBezTo>
                  <a:pt x="718209" y="753992"/>
                  <a:pt x="705563" y="745198"/>
                  <a:pt x="695937" y="733646"/>
                </a:cubicBezTo>
                <a:cubicBezTo>
                  <a:pt x="687756" y="723829"/>
                  <a:pt x="683087" y="711366"/>
                  <a:pt x="674672" y="701749"/>
                </a:cubicBezTo>
                <a:cubicBezTo>
                  <a:pt x="658169" y="682889"/>
                  <a:pt x="639231" y="666307"/>
                  <a:pt x="621510" y="648586"/>
                </a:cubicBezTo>
                <a:cubicBezTo>
                  <a:pt x="614421" y="641497"/>
                  <a:pt x="608585" y="632882"/>
                  <a:pt x="600244" y="627321"/>
                </a:cubicBezTo>
                <a:lnTo>
                  <a:pt x="568347" y="606056"/>
                </a:lnTo>
                <a:cubicBezTo>
                  <a:pt x="558687" y="591565"/>
                  <a:pt x="542653" y="562995"/>
                  <a:pt x="525816" y="552893"/>
                </a:cubicBezTo>
                <a:cubicBezTo>
                  <a:pt x="516206" y="547127"/>
                  <a:pt x="503716" y="547703"/>
                  <a:pt x="493919" y="542260"/>
                </a:cubicBezTo>
                <a:cubicBezTo>
                  <a:pt x="467608" y="527643"/>
                  <a:pt x="433842" y="492846"/>
                  <a:pt x="398226" y="489097"/>
                </a:cubicBezTo>
                <a:cubicBezTo>
                  <a:pt x="341721" y="483149"/>
                  <a:pt x="284812" y="482009"/>
                  <a:pt x="228105" y="478465"/>
                </a:cubicBezTo>
                <a:cubicBezTo>
                  <a:pt x="217472" y="474921"/>
                  <a:pt x="206984" y="470911"/>
                  <a:pt x="196207" y="467832"/>
                </a:cubicBezTo>
                <a:cubicBezTo>
                  <a:pt x="180303" y="463288"/>
                  <a:pt x="138778" y="455067"/>
                  <a:pt x="121779" y="446567"/>
                </a:cubicBezTo>
                <a:cubicBezTo>
                  <a:pt x="78150" y="424752"/>
                  <a:pt x="101578" y="430407"/>
                  <a:pt x="68616" y="404037"/>
                </a:cubicBezTo>
                <a:cubicBezTo>
                  <a:pt x="58638" y="396054"/>
                  <a:pt x="47351" y="389860"/>
                  <a:pt x="36719" y="382772"/>
                </a:cubicBezTo>
                <a:cubicBezTo>
                  <a:pt x="29631" y="372139"/>
                  <a:pt x="21169" y="362304"/>
                  <a:pt x="15454" y="350874"/>
                </a:cubicBezTo>
                <a:cubicBezTo>
                  <a:pt x="-16399" y="287170"/>
                  <a:pt x="9976" y="165934"/>
                  <a:pt x="15454" y="127590"/>
                </a:cubicBezTo>
                <a:cubicBezTo>
                  <a:pt x="17261" y="114940"/>
                  <a:pt x="25883" y="102466"/>
                  <a:pt x="36719" y="95693"/>
                </a:cubicBezTo>
                <a:cubicBezTo>
                  <a:pt x="55727" y="83813"/>
                  <a:pt x="79249" y="81516"/>
                  <a:pt x="100514" y="74428"/>
                </a:cubicBezTo>
                <a:lnTo>
                  <a:pt x="132412" y="63795"/>
                </a:lnTo>
                <a:cubicBezTo>
                  <a:pt x="235459" y="29446"/>
                  <a:pt x="151679" y="54728"/>
                  <a:pt x="387593" y="31897"/>
                </a:cubicBezTo>
                <a:lnTo>
                  <a:pt x="493919" y="21265"/>
                </a:lnTo>
                <a:cubicBezTo>
                  <a:pt x="660496" y="24809"/>
                  <a:pt x="827035" y="31897"/>
                  <a:pt x="993649" y="31897"/>
                </a:cubicBezTo>
                <a:cubicBezTo>
                  <a:pt x="1097547" y="31897"/>
                  <a:pt x="1224516" y="30518"/>
                  <a:pt x="1333891" y="10632"/>
                </a:cubicBezTo>
                <a:cubicBezTo>
                  <a:pt x="1348268" y="8018"/>
                  <a:pt x="1362244" y="3544"/>
                  <a:pt x="1376421" y="0"/>
                </a:cubicBezTo>
                <a:cubicBezTo>
                  <a:pt x="1507556" y="3544"/>
                  <a:pt x="1639182" y="-1245"/>
                  <a:pt x="1769826" y="10632"/>
                </a:cubicBezTo>
                <a:cubicBezTo>
                  <a:pt x="1796707" y="13076"/>
                  <a:pt x="1820603" y="29522"/>
                  <a:pt x="1844254" y="42530"/>
                </a:cubicBezTo>
                <a:cubicBezTo>
                  <a:pt x="2049043" y="155164"/>
                  <a:pt x="1911483" y="103924"/>
                  <a:pt x="2046272" y="148856"/>
                </a:cubicBezTo>
                <a:cubicBezTo>
                  <a:pt x="2120136" y="204252"/>
                  <a:pt x="2056269" y="160316"/>
                  <a:pt x="2131333" y="202018"/>
                </a:cubicBezTo>
                <a:cubicBezTo>
                  <a:pt x="2275954" y="282363"/>
                  <a:pt x="2067418" y="175377"/>
                  <a:pt x="2269556" y="276446"/>
                </a:cubicBezTo>
                <a:cubicBezTo>
                  <a:pt x="2283733" y="283534"/>
                  <a:pt x="2296452" y="295105"/>
                  <a:pt x="2312086" y="297711"/>
                </a:cubicBezTo>
                <a:lnTo>
                  <a:pt x="2375882" y="308344"/>
                </a:lnTo>
                <a:cubicBezTo>
                  <a:pt x="2450847" y="345827"/>
                  <a:pt x="2385858" y="315838"/>
                  <a:pt x="2482207" y="350874"/>
                </a:cubicBezTo>
                <a:cubicBezTo>
                  <a:pt x="2500144" y="357397"/>
                  <a:pt x="2517089" y="366655"/>
                  <a:pt x="2535370" y="372139"/>
                </a:cubicBezTo>
                <a:cubicBezTo>
                  <a:pt x="2552680" y="377332"/>
                  <a:pt x="2571388" y="377057"/>
                  <a:pt x="2588533" y="382772"/>
                </a:cubicBezTo>
                <a:cubicBezTo>
                  <a:pt x="2624746" y="394843"/>
                  <a:pt x="2657427" y="417816"/>
                  <a:pt x="2694858" y="425302"/>
                </a:cubicBezTo>
                <a:lnTo>
                  <a:pt x="2801184" y="446567"/>
                </a:lnTo>
                <a:cubicBezTo>
                  <a:pt x="2836036" y="463993"/>
                  <a:pt x="2841195" y="469078"/>
                  <a:pt x="2875612" y="478465"/>
                </a:cubicBezTo>
                <a:cubicBezTo>
                  <a:pt x="2903808" y="486155"/>
                  <a:pt x="2932946" y="490488"/>
                  <a:pt x="2960672" y="499730"/>
                </a:cubicBezTo>
                <a:lnTo>
                  <a:pt x="3024468" y="520995"/>
                </a:lnTo>
                <a:cubicBezTo>
                  <a:pt x="3035100" y="524539"/>
                  <a:pt x="3045492" y="528910"/>
                  <a:pt x="3056365" y="531628"/>
                </a:cubicBezTo>
                <a:lnTo>
                  <a:pt x="3098896" y="542260"/>
                </a:lnTo>
                <a:cubicBezTo>
                  <a:pt x="3109528" y="549348"/>
                  <a:pt x="3118670" y="559484"/>
                  <a:pt x="3130793" y="563525"/>
                </a:cubicBezTo>
                <a:cubicBezTo>
                  <a:pt x="3217519" y="592434"/>
                  <a:pt x="3170939" y="552749"/>
                  <a:pt x="3247751" y="595423"/>
                </a:cubicBezTo>
                <a:cubicBezTo>
                  <a:pt x="3263242" y="604029"/>
                  <a:pt x="3275254" y="617929"/>
                  <a:pt x="3290282" y="627321"/>
                </a:cubicBezTo>
                <a:cubicBezTo>
                  <a:pt x="3303723" y="635721"/>
                  <a:pt x="3319221" y="640431"/>
                  <a:pt x="3332812" y="648586"/>
                </a:cubicBezTo>
                <a:cubicBezTo>
                  <a:pt x="3354727" y="661735"/>
                  <a:pt x="3373748" y="679686"/>
                  <a:pt x="3396607" y="691116"/>
                </a:cubicBezTo>
                <a:cubicBezTo>
                  <a:pt x="3410784" y="698204"/>
                  <a:pt x="3425375" y="704517"/>
                  <a:pt x="3439137" y="712381"/>
                </a:cubicBezTo>
                <a:cubicBezTo>
                  <a:pt x="3450232" y="718721"/>
                  <a:pt x="3459289" y="728612"/>
                  <a:pt x="3471035" y="733646"/>
                </a:cubicBezTo>
                <a:cubicBezTo>
                  <a:pt x="3484466" y="739402"/>
                  <a:pt x="3499388" y="740735"/>
                  <a:pt x="3513565" y="744279"/>
                </a:cubicBezTo>
                <a:cubicBezTo>
                  <a:pt x="3534830" y="758456"/>
                  <a:pt x="3563184" y="765544"/>
                  <a:pt x="3577361" y="786809"/>
                </a:cubicBezTo>
                <a:cubicBezTo>
                  <a:pt x="3591538" y="808074"/>
                  <a:pt x="3594681" y="846402"/>
                  <a:pt x="3619891" y="850604"/>
                </a:cubicBezTo>
                <a:cubicBezTo>
                  <a:pt x="3935419" y="903195"/>
                  <a:pt x="3662130" y="860938"/>
                  <a:pt x="4449230" y="871870"/>
                </a:cubicBezTo>
                <a:cubicBezTo>
                  <a:pt x="4778188" y="906497"/>
                  <a:pt x="4583563" y="891255"/>
                  <a:pt x="5034021" y="903767"/>
                </a:cubicBezTo>
                <a:cubicBezTo>
                  <a:pt x="5041109" y="914400"/>
                  <a:pt x="5050252" y="923919"/>
                  <a:pt x="5055286" y="935665"/>
                </a:cubicBezTo>
                <a:cubicBezTo>
                  <a:pt x="5061430" y="950000"/>
                  <a:pt x="5074026" y="1020417"/>
                  <a:pt x="5076551" y="1031358"/>
                </a:cubicBezTo>
                <a:cubicBezTo>
                  <a:pt x="5083123" y="1059836"/>
                  <a:pt x="5088574" y="1088692"/>
                  <a:pt x="5097816" y="1116418"/>
                </a:cubicBezTo>
                <a:cubicBezTo>
                  <a:pt x="5104905" y="1137683"/>
                  <a:pt x="5113646" y="1158468"/>
                  <a:pt x="5119082" y="1180214"/>
                </a:cubicBezTo>
                <a:cubicBezTo>
                  <a:pt x="5122626" y="1194391"/>
                  <a:pt x="5125515" y="1208747"/>
                  <a:pt x="5129714" y="1222744"/>
                </a:cubicBezTo>
                <a:cubicBezTo>
                  <a:pt x="5136155" y="1244214"/>
                  <a:pt x="5150979" y="1286539"/>
                  <a:pt x="5150979" y="1286539"/>
                </a:cubicBezTo>
                <a:cubicBezTo>
                  <a:pt x="5154523" y="1407041"/>
                  <a:pt x="5155878" y="1527628"/>
                  <a:pt x="5161612" y="1648046"/>
                </a:cubicBezTo>
                <a:cubicBezTo>
                  <a:pt x="5162971" y="1676588"/>
                  <a:pt x="5168203" y="1704820"/>
                  <a:pt x="5172244" y="1733107"/>
                </a:cubicBezTo>
                <a:cubicBezTo>
                  <a:pt x="5180933" y="1793932"/>
                  <a:pt x="5180594" y="1787771"/>
                  <a:pt x="5193510" y="1839432"/>
                </a:cubicBezTo>
                <a:cubicBezTo>
                  <a:pt x="5189966" y="1889051"/>
                  <a:pt x="5191522" y="1939300"/>
                  <a:pt x="5182877" y="1988288"/>
                </a:cubicBezTo>
                <a:cubicBezTo>
                  <a:pt x="5180656" y="2000872"/>
                  <a:pt x="5168187" y="2009228"/>
                  <a:pt x="5161612" y="2020186"/>
                </a:cubicBezTo>
                <a:cubicBezTo>
                  <a:pt x="5146911" y="2044688"/>
                  <a:pt x="5132341" y="2069302"/>
                  <a:pt x="5119082" y="2094614"/>
                </a:cubicBezTo>
                <a:cubicBezTo>
                  <a:pt x="5093341" y="2143756"/>
                  <a:pt x="5069464" y="2193851"/>
                  <a:pt x="5044654" y="2243470"/>
                </a:cubicBezTo>
                <a:cubicBezTo>
                  <a:pt x="5030477" y="2271823"/>
                  <a:pt x="5013254" y="2298848"/>
                  <a:pt x="5002123" y="2328530"/>
                </a:cubicBezTo>
                <a:cubicBezTo>
                  <a:pt x="4991491" y="2356883"/>
                  <a:pt x="4981872" y="2385638"/>
                  <a:pt x="4970226" y="2413590"/>
                </a:cubicBezTo>
                <a:cubicBezTo>
                  <a:pt x="4964130" y="2428221"/>
                  <a:pt x="4955520" y="2441691"/>
                  <a:pt x="4948961" y="2456121"/>
                </a:cubicBezTo>
                <a:cubicBezTo>
                  <a:pt x="4937792" y="2480693"/>
                  <a:pt x="4926753" y="2505356"/>
                  <a:pt x="4917063" y="2530549"/>
                </a:cubicBezTo>
                <a:cubicBezTo>
                  <a:pt x="4909016" y="2551470"/>
                  <a:pt x="4904419" y="2573653"/>
                  <a:pt x="4895798" y="2594344"/>
                </a:cubicBezTo>
                <a:cubicBezTo>
                  <a:pt x="4886654" y="2616290"/>
                  <a:pt x="4873738" y="2636495"/>
                  <a:pt x="4863900" y="2658139"/>
                </a:cubicBezTo>
                <a:cubicBezTo>
                  <a:pt x="4856002" y="2675514"/>
                  <a:pt x="4850387" y="2693861"/>
                  <a:pt x="4842635" y="2711302"/>
                </a:cubicBezTo>
                <a:cubicBezTo>
                  <a:pt x="4836198" y="2725786"/>
                  <a:pt x="4827807" y="2739348"/>
                  <a:pt x="4821370" y="2753832"/>
                </a:cubicBezTo>
                <a:cubicBezTo>
                  <a:pt x="4725158" y="2970309"/>
                  <a:pt x="4868458" y="2649531"/>
                  <a:pt x="4789472" y="2860158"/>
                </a:cubicBezTo>
                <a:cubicBezTo>
                  <a:pt x="4784985" y="2872123"/>
                  <a:pt x="4775295" y="2881423"/>
                  <a:pt x="4768207" y="2892056"/>
                </a:cubicBezTo>
                <a:cubicBezTo>
                  <a:pt x="4757208" y="2925055"/>
                  <a:pt x="4756018" y="2933636"/>
                  <a:pt x="4736310" y="2966483"/>
                </a:cubicBezTo>
                <a:cubicBezTo>
                  <a:pt x="4723161" y="2988399"/>
                  <a:pt x="4693779" y="3030279"/>
                  <a:pt x="4693779" y="3030279"/>
                </a:cubicBezTo>
                <a:cubicBezTo>
                  <a:pt x="4670972" y="3098703"/>
                  <a:pt x="4701027" y="3024386"/>
                  <a:pt x="4651249" y="3094074"/>
                </a:cubicBezTo>
                <a:cubicBezTo>
                  <a:pt x="4642036" y="3106972"/>
                  <a:pt x="4637848" y="3122842"/>
                  <a:pt x="4629984" y="3136604"/>
                </a:cubicBezTo>
                <a:cubicBezTo>
                  <a:pt x="4610754" y="3170257"/>
                  <a:pt x="4590733" y="3188940"/>
                  <a:pt x="4566189" y="3221665"/>
                </a:cubicBezTo>
                <a:cubicBezTo>
                  <a:pt x="4558522" y="3231888"/>
                  <a:pt x="4553413" y="3244012"/>
                  <a:pt x="4544923" y="3253563"/>
                </a:cubicBezTo>
                <a:cubicBezTo>
                  <a:pt x="4524943" y="3276040"/>
                  <a:pt x="4502393" y="3296093"/>
                  <a:pt x="4481128" y="3317358"/>
                </a:cubicBezTo>
                <a:cubicBezTo>
                  <a:pt x="4445573" y="3352913"/>
                  <a:pt x="4431482" y="3368930"/>
                  <a:pt x="4385435" y="3402418"/>
                </a:cubicBezTo>
                <a:cubicBezTo>
                  <a:pt x="4368722" y="3414573"/>
                  <a:pt x="4349467" y="3422852"/>
                  <a:pt x="4332272" y="3434316"/>
                </a:cubicBezTo>
                <a:cubicBezTo>
                  <a:pt x="4317527" y="3444146"/>
                  <a:pt x="4304487" y="3456384"/>
                  <a:pt x="4289742" y="3466214"/>
                </a:cubicBezTo>
                <a:cubicBezTo>
                  <a:pt x="4261922" y="3484761"/>
                  <a:pt x="4233035" y="3501656"/>
                  <a:pt x="4204682" y="3519377"/>
                </a:cubicBezTo>
                <a:cubicBezTo>
                  <a:pt x="4176328" y="3537098"/>
                  <a:pt x="4146829" y="3553105"/>
                  <a:pt x="4119621" y="3572539"/>
                </a:cubicBezTo>
                <a:cubicBezTo>
                  <a:pt x="4094812" y="3590260"/>
                  <a:pt x="4070561" y="3608790"/>
                  <a:pt x="4045193" y="3625702"/>
                </a:cubicBezTo>
                <a:cubicBezTo>
                  <a:pt x="4027998" y="3637166"/>
                  <a:pt x="4009225" y="3646137"/>
                  <a:pt x="3992030" y="3657600"/>
                </a:cubicBezTo>
                <a:cubicBezTo>
                  <a:pt x="3977285" y="3667430"/>
                  <a:pt x="3964527" y="3680105"/>
                  <a:pt x="3949500" y="3689497"/>
                </a:cubicBezTo>
                <a:cubicBezTo>
                  <a:pt x="3936059" y="3697898"/>
                  <a:pt x="3920732" y="3702899"/>
                  <a:pt x="3906970" y="3710763"/>
                </a:cubicBezTo>
                <a:cubicBezTo>
                  <a:pt x="3854469" y="3740764"/>
                  <a:pt x="3893419" y="3725877"/>
                  <a:pt x="3832542" y="3763925"/>
                </a:cubicBezTo>
                <a:cubicBezTo>
                  <a:pt x="3819101" y="3772325"/>
                  <a:pt x="3804728" y="3779303"/>
                  <a:pt x="3790012" y="3785190"/>
                </a:cubicBezTo>
                <a:cubicBezTo>
                  <a:pt x="3789984" y="3785201"/>
                  <a:pt x="3710283" y="3811767"/>
                  <a:pt x="3694319" y="3817088"/>
                </a:cubicBezTo>
                <a:lnTo>
                  <a:pt x="3598626" y="3848986"/>
                </a:lnTo>
                <a:lnTo>
                  <a:pt x="3566728" y="3859618"/>
                </a:lnTo>
                <a:cubicBezTo>
                  <a:pt x="3556095" y="3866706"/>
                  <a:pt x="3546260" y="3875168"/>
                  <a:pt x="3534830" y="3880883"/>
                </a:cubicBezTo>
                <a:cubicBezTo>
                  <a:pt x="3517833" y="3889381"/>
                  <a:pt x="3476303" y="3897606"/>
                  <a:pt x="3460403" y="3902149"/>
                </a:cubicBezTo>
                <a:cubicBezTo>
                  <a:pt x="3449626" y="3905228"/>
                  <a:pt x="3439282" y="3909702"/>
                  <a:pt x="3428505" y="3912781"/>
                </a:cubicBezTo>
                <a:cubicBezTo>
                  <a:pt x="3414454" y="3916795"/>
                  <a:pt x="3400026" y="3919400"/>
                  <a:pt x="3385975" y="3923414"/>
                </a:cubicBezTo>
                <a:cubicBezTo>
                  <a:pt x="3375198" y="3926493"/>
                  <a:pt x="3365018" y="3931615"/>
                  <a:pt x="3354077" y="3934046"/>
                </a:cubicBezTo>
                <a:cubicBezTo>
                  <a:pt x="3333032" y="3938723"/>
                  <a:pt x="3311327" y="3940002"/>
                  <a:pt x="3290282" y="3944679"/>
                </a:cubicBezTo>
                <a:cubicBezTo>
                  <a:pt x="3279341" y="3947110"/>
                  <a:pt x="3269479" y="3953726"/>
                  <a:pt x="3258384" y="3955311"/>
                </a:cubicBezTo>
                <a:cubicBezTo>
                  <a:pt x="3219631" y="3960847"/>
                  <a:pt x="3180412" y="3962400"/>
                  <a:pt x="3141426" y="3965944"/>
                </a:cubicBezTo>
                <a:cubicBezTo>
                  <a:pt x="3127249" y="3969488"/>
                  <a:pt x="3113347" y="3974409"/>
                  <a:pt x="3098896" y="3976577"/>
                </a:cubicBezTo>
                <a:cubicBezTo>
                  <a:pt x="3042380" y="3985054"/>
                  <a:pt x="2928775" y="3997842"/>
                  <a:pt x="2928775" y="3997842"/>
                </a:cubicBezTo>
                <a:cubicBezTo>
                  <a:pt x="2737389" y="3994298"/>
                  <a:pt x="2545796" y="3996768"/>
                  <a:pt x="2354616" y="3987209"/>
                </a:cubicBezTo>
                <a:cubicBezTo>
                  <a:pt x="2332229" y="3986090"/>
                  <a:pt x="2290821" y="3965944"/>
                  <a:pt x="2290821" y="3965944"/>
                </a:cubicBezTo>
                <a:cubicBezTo>
                  <a:pt x="2287277" y="3955311"/>
                  <a:pt x="2277110" y="3944823"/>
                  <a:pt x="2280189" y="3934046"/>
                </a:cubicBezTo>
                <a:cubicBezTo>
                  <a:pt x="2291612" y="3894064"/>
                  <a:pt x="2335227" y="3878381"/>
                  <a:pt x="2365249" y="3859618"/>
                </a:cubicBezTo>
                <a:cubicBezTo>
                  <a:pt x="2376085" y="3852845"/>
                  <a:pt x="2385470" y="3843543"/>
                  <a:pt x="2397147" y="3838353"/>
                </a:cubicBezTo>
                <a:cubicBezTo>
                  <a:pt x="2417630" y="3829249"/>
                  <a:pt x="2439677" y="3824176"/>
                  <a:pt x="2460942" y="3817088"/>
                </a:cubicBezTo>
                <a:lnTo>
                  <a:pt x="2492840" y="3806456"/>
                </a:lnTo>
                <a:cubicBezTo>
                  <a:pt x="2503472" y="3802912"/>
                  <a:pt x="2513747" y="3798021"/>
                  <a:pt x="2524737" y="3795823"/>
                </a:cubicBezTo>
                <a:cubicBezTo>
                  <a:pt x="2592229" y="3782324"/>
                  <a:pt x="2560368" y="3789573"/>
                  <a:pt x="2620430" y="3774558"/>
                </a:cubicBezTo>
                <a:cubicBezTo>
                  <a:pt x="2634607" y="3767470"/>
                  <a:pt x="2648392" y="3759537"/>
                  <a:pt x="2662961" y="3753293"/>
                </a:cubicBezTo>
                <a:cubicBezTo>
                  <a:pt x="2698813" y="3737928"/>
                  <a:pt x="2696904" y="3745523"/>
                  <a:pt x="2737389" y="3732028"/>
                </a:cubicBezTo>
                <a:cubicBezTo>
                  <a:pt x="2782596" y="3716959"/>
                  <a:pt x="2795256" y="3702284"/>
                  <a:pt x="2843714" y="3700130"/>
                </a:cubicBezTo>
                <a:cubicBezTo>
                  <a:pt x="2985386" y="3693833"/>
                  <a:pt x="3127249" y="3693041"/>
                  <a:pt x="3269016" y="3689497"/>
                </a:cubicBezTo>
                <a:cubicBezTo>
                  <a:pt x="3298126" y="3674943"/>
                  <a:pt x="3318394" y="3667007"/>
                  <a:pt x="3343444" y="3646967"/>
                </a:cubicBezTo>
                <a:cubicBezTo>
                  <a:pt x="3351272" y="3640705"/>
                  <a:pt x="3358695" y="3633722"/>
                  <a:pt x="3364710" y="3625702"/>
                </a:cubicBezTo>
                <a:cubicBezTo>
                  <a:pt x="3380045" y="3605256"/>
                  <a:pt x="3393063" y="3583172"/>
                  <a:pt x="3407240" y="3561907"/>
                </a:cubicBezTo>
                <a:lnTo>
                  <a:pt x="3428505" y="3530009"/>
                </a:lnTo>
                <a:lnTo>
                  <a:pt x="3449770" y="3498111"/>
                </a:lnTo>
                <a:cubicBezTo>
                  <a:pt x="3483010" y="3365156"/>
                  <a:pt x="3440528" y="3530458"/>
                  <a:pt x="3471035" y="3423683"/>
                </a:cubicBezTo>
                <a:cubicBezTo>
                  <a:pt x="3475049" y="3409632"/>
                  <a:pt x="3477653" y="3395204"/>
                  <a:pt x="3481668" y="3381153"/>
                </a:cubicBezTo>
                <a:cubicBezTo>
                  <a:pt x="3512173" y="3274388"/>
                  <a:pt x="3469695" y="3439673"/>
                  <a:pt x="3502933" y="3306725"/>
                </a:cubicBezTo>
                <a:cubicBezTo>
                  <a:pt x="3499389" y="3257107"/>
                  <a:pt x="3504365" y="3206129"/>
                  <a:pt x="3492300" y="3157870"/>
                </a:cubicBezTo>
                <a:cubicBezTo>
                  <a:pt x="3486101" y="3133075"/>
                  <a:pt x="3463947" y="3115339"/>
                  <a:pt x="3449770" y="3094074"/>
                </a:cubicBezTo>
                <a:cubicBezTo>
                  <a:pt x="3397203" y="3015222"/>
                  <a:pt x="3457735" y="3101505"/>
                  <a:pt x="3407240" y="3040911"/>
                </a:cubicBezTo>
                <a:cubicBezTo>
                  <a:pt x="3380957" y="3009372"/>
                  <a:pt x="3375452" y="2991378"/>
                  <a:pt x="3343444" y="2966483"/>
                </a:cubicBezTo>
                <a:cubicBezTo>
                  <a:pt x="3281611" y="2918391"/>
                  <a:pt x="3285816" y="2926008"/>
                  <a:pt x="3215854" y="2902688"/>
                </a:cubicBezTo>
                <a:lnTo>
                  <a:pt x="3183956" y="2892056"/>
                </a:lnTo>
                <a:cubicBezTo>
                  <a:pt x="3146842" y="2854940"/>
                  <a:pt x="3172200" y="2873959"/>
                  <a:pt x="3098896" y="2849525"/>
                </a:cubicBezTo>
                <a:lnTo>
                  <a:pt x="3066998" y="2838893"/>
                </a:lnTo>
                <a:cubicBezTo>
                  <a:pt x="3045733" y="2842437"/>
                  <a:pt x="3024118" y="2844296"/>
                  <a:pt x="3003203" y="2849525"/>
                </a:cubicBezTo>
                <a:cubicBezTo>
                  <a:pt x="2981457" y="2854961"/>
                  <a:pt x="2939407" y="2870790"/>
                  <a:pt x="2939407" y="2870790"/>
                </a:cubicBezTo>
                <a:cubicBezTo>
                  <a:pt x="2910890" y="2868414"/>
                  <a:pt x="2823353" y="2871242"/>
                  <a:pt x="2779919" y="2849525"/>
                </a:cubicBezTo>
                <a:cubicBezTo>
                  <a:pt x="2768489" y="2843810"/>
                  <a:pt x="2758654" y="2835348"/>
                  <a:pt x="2748021" y="2828260"/>
                </a:cubicBezTo>
                <a:cubicBezTo>
                  <a:pt x="2740933" y="2817628"/>
                  <a:pt x="2732471" y="2807792"/>
                  <a:pt x="2726756" y="2796363"/>
                </a:cubicBezTo>
                <a:cubicBezTo>
                  <a:pt x="2682732" y="2708317"/>
                  <a:pt x="2755803" y="2823987"/>
                  <a:pt x="2694858" y="2732567"/>
                </a:cubicBezTo>
                <a:cubicBezTo>
                  <a:pt x="2679582" y="2686738"/>
                  <a:pt x="2674954" y="2675570"/>
                  <a:pt x="2662961" y="2615609"/>
                </a:cubicBezTo>
                <a:cubicBezTo>
                  <a:pt x="2660675" y="2604179"/>
                  <a:pt x="2651503" y="2546894"/>
                  <a:pt x="2641696" y="2530549"/>
                </a:cubicBezTo>
                <a:cubicBezTo>
                  <a:pt x="2636538" y="2521953"/>
                  <a:pt x="2626693" y="2517111"/>
                  <a:pt x="2620430" y="2509283"/>
                </a:cubicBezTo>
                <a:cubicBezTo>
                  <a:pt x="2612447" y="2499305"/>
                  <a:pt x="2609143" y="2485369"/>
                  <a:pt x="2599165" y="2477386"/>
                </a:cubicBezTo>
                <a:cubicBezTo>
                  <a:pt x="2588265" y="2468666"/>
                  <a:pt x="2516756" y="2456651"/>
                  <a:pt x="2514105" y="2456121"/>
                </a:cubicBezTo>
                <a:cubicBezTo>
                  <a:pt x="2499928" y="2441944"/>
                  <a:pt x="2487890" y="2425243"/>
                  <a:pt x="2471575" y="2413590"/>
                </a:cubicBezTo>
                <a:cubicBezTo>
                  <a:pt x="2462455" y="2407076"/>
                  <a:pt x="2449002" y="2409175"/>
                  <a:pt x="2439677" y="2402958"/>
                </a:cubicBezTo>
                <a:cubicBezTo>
                  <a:pt x="2360030" y="2349861"/>
                  <a:pt x="2451726" y="2385709"/>
                  <a:pt x="2375882" y="2360428"/>
                </a:cubicBezTo>
                <a:cubicBezTo>
                  <a:pt x="2320821" y="2305367"/>
                  <a:pt x="2349391" y="2329926"/>
                  <a:pt x="2290821" y="2286000"/>
                </a:cubicBezTo>
                <a:cubicBezTo>
                  <a:pt x="2272810" y="2258984"/>
                  <a:pt x="2264948" y="2242671"/>
                  <a:pt x="2237658" y="2222204"/>
                </a:cubicBezTo>
                <a:cubicBezTo>
                  <a:pt x="2221125" y="2209805"/>
                  <a:pt x="2201029" y="2202706"/>
                  <a:pt x="2184496" y="2190307"/>
                </a:cubicBezTo>
                <a:cubicBezTo>
                  <a:pt x="2172467" y="2181285"/>
                  <a:pt x="2164150" y="2168035"/>
                  <a:pt x="2152598" y="2158409"/>
                </a:cubicBezTo>
                <a:cubicBezTo>
                  <a:pt x="2121073" y="2132138"/>
                  <a:pt x="2115310" y="2138163"/>
                  <a:pt x="2078170" y="2115879"/>
                </a:cubicBezTo>
                <a:cubicBezTo>
                  <a:pt x="2056255" y="2102730"/>
                  <a:pt x="2035640" y="2087526"/>
                  <a:pt x="2014375" y="2073349"/>
                </a:cubicBezTo>
                <a:lnTo>
                  <a:pt x="1982477" y="2052083"/>
                </a:lnTo>
                <a:cubicBezTo>
                  <a:pt x="1971844" y="2044995"/>
                  <a:pt x="1959615" y="2039854"/>
                  <a:pt x="1950579" y="2030818"/>
                </a:cubicBezTo>
                <a:cubicBezTo>
                  <a:pt x="1927063" y="2007302"/>
                  <a:pt x="1916391" y="1992459"/>
                  <a:pt x="1886784" y="1977656"/>
                </a:cubicBezTo>
                <a:cubicBezTo>
                  <a:pt x="1876759" y="1972644"/>
                  <a:pt x="1865519" y="1970567"/>
                  <a:pt x="1854886" y="1967023"/>
                </a:cubicBezTo>
                <a:cubicBezTo>
                  <a:pt x="1844254" y="1956390"/>
                  <a:pt x="1834858" y="1944357"/>
                  <a:pt x="1822989" y="1935125"/>
                </a:cubicBezTo>
                <a:cubicBezTo>
                  <a:pt x="1802815" y="1919434"/>
                  <a:pt x="1759193" y="1892595"/>
                  <a:pt x="1759193" y="1892595"/>
                </a:cubicBezTo>
                <a:cubicBezTo>
                  <a:pt x="1740290" y="1864239"/>
                  <a:pt x="1734371" y="1850843"/>
                  <a:pt x="1706030" y="1828800"/>
                </a:cubicBezTo>
                <a:cubicBezTo>
                  <a:pt x="1685856" y="1813109"/>
                  <a:pt x="1660306" y="1804342"/>
                  <a:pt x="1642235" y="1786270"/>
                </a:cubicBezTo>
                <a:cubicBezTo>
                  <a:pt x="1613045" y="1757079"/>
                  <a:pt x="1630480" y="1768174"/>
                  <a:pt x="1589072" y="1754372"/>
                </a:cubicBezTo>
                <a:cubicBezTo>
                  <a:pt x="1565559" y="1730858"/>
                  <a:pt x="1550712" y="1720181"/>
                  <a:pt x="1535910" y="1690577"/>
                </a:cubicBezTo>
                <a:cubicBezTo>
                  <a:pt x="1530898" y="1680552"/>
                  <a:pt x="1528821" y="1669312"/>
                  <a:pt x="1525277" y="1658679"/>
                </a:cubicBezTo>
                <a:cubicBezTo>
                  <a:pt x="1528821" y="1594884"/>
                  <a:pt x="1530375" y="1530947"/>
                  <a:pt x="1535910" y="1467293"/>
                </a:cubicBezTo>
                <a:cubicBezTo>
                  <a:pt x="1538202" y="1440939"/>
                  <a:pt x="1551220" y="1398398"/>
                  <a:pt x="1557175" y="1371600"/>
                </a:cubicBezTo>
                <a:cubicBezTo>
                  <a:pt x="1561095" y="1353958"/>
                  <a:pt x="1564263" y="1336158"/>
                  <a:pt x="1567807" y="1318437"/>
                </a:cubicBezTo>
                <a:cubicBezTo>
                  <a:pt x="1571351" y="1268818"/>
                  <a:pt x="1585014" y="1218890"/>
                  <a:pt x="1578440" y="1169581"/>
                </a:cubicBezTo>
                <a:cubicBezTo>
                  <a:pt x="1576959" y="1158472"/>
                  <a:pt x="1556567" y="1163961"/>
                  <a:pt x="1546542" y="1158949"/>
                </a:cubicBezTo>
                <a:cubicBezTo>
                  <a:pt x="1535112" y="1153234"/>
                  <a:pt x="1524461" y="1145864"/>
                  <a:pt x="1514644" y="1137683"/>
                </a:cubicBezTo>
                <a:cubicBezTo>
                  <a:pt x="1503093" y="1128057"/>
                  <a:pt x="1495258" y="1114127"/>
                  <a:pt x="1482747" y="1105786"/>
                </a:cubicBezTo>
                <a:cubicBezTo>
                  <a:pt x="1386849" y="1041854"/>
                  <a:pt x="1519323" y="1157532"/>
                  <a:pt x="1418951" y="1073888"/>
                </a:cubicBezTo>
                <a:cubicBezTo>
                  <a:pt x="1407400" y="1064262"/>
                  <a:pt x="1400198" y="1049292"/>
                  <a:pt x="1387054" y="1041990"/>
                </a:cubicBezTo>
                <a:cubicBezTo>
                  <a:pt x="1367459" y="1031104"/>
                  <a:pt x="1345004" y="1026161"/>
                  <a:pt x="1323258" y="1020725"/>
                </a:cubicBezTo>
                <a:cubicBezTo>
                  <a:pt x="1269855" y="1007375"/>
                  <a:pt x="1294591" y="1014714"/>
                  <a:pt x="1248830" y="999460"/>
                </a:cubicBezTo>
                <a:cubicBezTo>
                  <a:pt x="1195667" y="1003004"/>
                  <a:pt x="1142087" y="1002558"/>
                  <a:pt x="1089342" y="1010093"/>
                </a:cubicBezTo>
                <a:cubicBezTo>
                  <a:pt x="1067152" y="1013263"/>
                  <a:pt x="1046812" y="1024270"/>
                  <a:pt x="1025547" y="1031358"/>
                </a:cubicBezTo>
                <a:lnTo>
                  <a:pt x="993649" y="1041990"/>
                </a:lnTo>
                <a:cubicBezTo>
                  <a:pt x="952904" y="1069154"/>
                  <a:pt x="922766" y="1068572"/>
                  <a:pt x="908589" y="107388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38" name="Groep 37">
            <a:extLst>
              <a:ext uri="{FF2B5EF4-FFF2-40B4-BE49-F238E27FC236}">
                <a16:creationId xmlns:a16="http://schemas.microsoft.com/office/drawing/2014/main" id="{DDAF5B50-3A6D-2549-A265-37D891E48475}"/>
              </a:ext>
            </a:extLst>
          </p:cNvPr>
          <p:cNvGrpSpPr/>
          <p:nvPr/>
        </p:nvGrpSpPr>
        <p:grpSpPr>
          <a:xfrm>
            <a:off x="3678865" y="1584251"/>
            <a:ext cx="797442" cy="255182"/>
            <a:chOff x="3678865" y="1584251"/>
            <a:chExt cx="797442" cy="255182"/>
          </a:xfrm>
        </p:grpSpPr>
        <p:cxnSp>
          <p:nvCxnSpPr>
            <p:cNvPr id="39" name="Rechte verbindingslijn 38">
              <a:extLst>
                <a:ext uri="{FF2B5EF4-FFF2-40B4-BE49-F238E27FC236}">
                  <a16:creationId xmlns:a16="http://schemas.microsoft.com/office/drawing/2014/main" id="{3960F9B7-CFEB-AE47-9966-61B2CE5F6F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0763" y="1626781"/>
              <a:ext cx="765544" cy="19138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Rechte verbindingslijn 39">
              <a:extLst>
                <a:ext uri="{FF2B5EF4-FFF2-40B4-BE49-F238E27FC236}">
                  <a16:creationId xmlns:a16="http://schemas.microsoft.com/office/drawing/2014/main" id="{B74C529B-3BE9-2448-8C96-05E13B579332}"/>
                </a:ext>
              </a:extLst>
            </p:cNvPr>
            <p:cNvCxnSpPr>
              <a:cxnSpLocks/>
            </p:cNvCxnSpPr>
            <p:nvPr/>
          </p:nvCxnSpPr>
          <p:spPr>
            <a:xfrm>
              <a:off x="3678865" y="1584251"/>
              <a:ext cx="786809" cy="25518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723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FDFF9592-552A-2448-BE33-57331E0426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Step 1: </a:t>
            </a:r>
            <a:r>
              <a:rPr lang="nl-NL" dirty="0" err="1"/>
              <a:t>obtaining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RDF model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current</a:t>
            </a:r>
            <a:r>
              <a:rPr lang="nl-NL" dirty="0"/>
              <a:t> metadata</a:t>
            </a:r>
          </a:p>
        </p:txBody>
      </p:sp>
      <p:pic>
        <p:nvPicPr>
          <p:cNvPr id="36" name="Afbeelding 35">
            <a:extLst>
              <a:ext uri="{FF2B5EF4-FFF2-40B4-BE49-F238E27FC236}">
                <a16:creationId xmlns:a16="http://schemas.microsoft.com/office/drawing/2014/main" id="{4B80AF6D-E550-994D-A7E3-3E8BC632C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88" y="639337"/>
            <a:ext cx="8147824" cy="3911327"/>
          </a:xfrm>
          <a:prstGeom prst="rect">
            <a:avLst/>
          </a:prstGeom>
        </p:spPr>
      </p:pic>
      <p:grpSp>
        <p:nvGrpSpPr>
          <p:cNvPr id="13" name="Groep 12">
            <a:extLst>
              <a:ext uri="{FF2B5EF4-FFF2-40B4-BE49-F238E27FC236}">
                <a16:creationId xmlns:a16="http://schemas.microsoft.com/office/drawing/2014/main" id="{8ADAC84D-2B92-A142-8F6F-C46309E661F2}"/>
              </a:ext>
            </a:extLst>
          </p:cNvPr>
          <p:cNvGrpSpPr/>
          <p:nvPr/>
        </p:nvGrpSpPr>
        <p:grpSpPr>
          <a:xfrm>
            <a:off x="3678865" y="1584251"/>
            <a:ext cx="797442" cy="255182"/>
            <a:chOff x="3678865" y="1584251"/>
            <a:chExt cx="797442" cy="255182"/>
          </a:xfrm>
        </p:grpSpPr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273A2C07-9D5A-104D-A8E8-7345F519D5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0763" y="1626781"/>
              <a:ext cx="765544" cy="19138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Rechte verbindingslijn 5">
              <a:extLst>
                <a:ext uri="{FF2B5EF4-FFF2-40B4-BE49-F238E27FC236}">
                  <a16:creationId xmlns:a16="http://schemas.microsoft.com/office/drawing/2014/main" id="{400B9DD2-0D68-E94D-92DB-5D4E589FB1F3}"/>
                </a:ext>
              </a:extLst>
            </p:cNvPr>
            <p:cNvCxnSpPr>
              <a:cxnSpLocks/>
            </p:cNvCxnSpPr>
            <p:nvPr/>
          </p:nvCxnSpPr>
          <p:spPr>
            <a:xfrm>
              <a:off x="3678865" y="1584251"/>
              <a:ext cx="786809" cy="25518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125837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2A5DCF-0FB6-3440-A1AD-8944E566E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UML </a:t>
            </a:r>
            <a:r>
              <a:rPr lang="nl-NL" dirty="0" err="1"/>
              <a:t>and</a:t>
            </a:r>
            <a:r>
              <a:rPr lang="nl-NL" dirty="0"/>
              <a:t> RDF NEN 3610 metamodel</a:t>
            </a:r>
          </a:p>
        </p:txBody>
      </p:sp>
      <p:pic>
        <p:nvPicPr>
          <p:cNvPr id="4" name="Google Shape;172;p31">
            <a:extLst>
              <a:ext uri="{FF2B5EF4-FFF2-40B4-BE49-F238E27FC236}">
                <a16:creationId xmlns:a16="http://schemas.microsoft.com/office/drawing/2014/main" id="{3080BE59-FA26-534D-B839-A3E517B2996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921" y="861237"/>
            <a:ext cx="2643963" cy="3576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73;p31">
            <a:extLst>
              <a:ext uri="{FF2B5EF4-FFF2-40B4-BE49-F238E27FC236}">
                <a16:creationId xmlns:a16="http://schemas.microsoft.com/office/drawing/2014/main" id="{EDE23C8D-F7D6-3145-9876-7AB307832D0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5767" y="966928"/>
            <a:ext cx="3585050" cy="3365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64446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9F13C25C-131B-4347-A350-B9E5E19A2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ISO 19150-2: 2015 - </a:t>
            </a:r>
            <a:r>
              <a:rPr lang="nl-NL" sz="1800" dirty="0" err="1"/>
              <a:t>Geographic</a:t>
            </a:r>
            <a:r>
              <a:rPr lang="nl-NL" sz="1800" dirty="0"/>
              <a:t> information -- </a:t>
            </a:r>
            <a:r>
              <a:rPr lang="nl-NL" sz="1800" dirty="0" err="1"/>
              <a:t>Ontology</a:t>
            </a:r>
            <a:r>
              <a:rPr lang="nl-NL" sz="1800" dirty="0"/>
              <a:t> – 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Part 2: Rules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developing</a:t>
            </a:r>
            <a:r>
              <a:rPr lang="nl-NL" sz="1800" dirty="0"/>
              <a:t> </a:t>
            </a:r>
            <a:r>
              <a:rPr lang="nl-NL" sz="1800" dirty="0" err="1"/>
              <a:t>ontologies</a:t>
            </a:r>
            <a:r>
              <a:rPr lang="nl-NL" sz="1800" dirty="0"/>
              <a:t> in </a:t>
            </a:r>
            <a:r>
              <a:rPr lang="nl-NL" sz="1800" dirty="0" err="1"/>
              <a:t>the</a:t>
            </a:r>
            <a:r>
              <a:rPr lang="nl-NL" sz="1800" dirty="0"/>
              <a:t> Web </a:t>
            </a:r>
            <a:r>
              <a:rPr lang="nl-NL" sz="1800" dirty="0" err="1"/>
              <a:t>Ontology</a:t>
            </a:r>
            <a:r>
              <a:rPr lang="nl-NL" sz="1800" dirty="0"/>
              <a:t> Language (OWL)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INSPIRE - </a:t>
            </a:r>
            <a:r>
              <a:rPr lang="nl-NL" sz="1800" dirty="0" err="1"/>
              <a:t>Guidelines</a:t>
            </a:r>
            <a:r>
              <a:rPr lang="nl-NL" sz="1800" dirty="0"/>
              <a:t>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RDF </a:t>
            </a:r>
            <a:r>
              <a:rPr lang="nl-NL" sz="1800" dirty="0" err="1"/>
              <a:t>encoding</a:t>
            </a:r>
            <a:r>
              <a:rPr lang="nl-NL" sz="1800" dirty="0"/>
              <a:t> of </a:t>
            </a:r>
            <a:r>
              <a:rPr lang="nl-NL" sz="1800" dirty="0" err="1"/>
              <a:t>spatial</a:t>
            </a:r>
            <a:r>
              <a:rPr lang="nl-NL" sz="1800" dirty="0"/>
              <a:t> data (ARE3NA)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OSLO² - Open </a:t>
            </a:r>
            <a:r>
              <a:rPr lang="nl-NL" sz="1800" dirty="0" err="1"/>
              <a:t>standards</a:t>
            </a:r>
            <a:r>
              <a:rPr lang="nl-NL" sz="1800" dirty="0"/>
              <a:t>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linked</a:t>
            </a:r>
            <a:r>
              <a:rPr lang="nl-NL" sz="1800" dirty="0"/>
              <a:t> </a:t>
            </a:r>
            <a:r>
              <a:rPr lang="nl-NL" sz="1800" dirty="0" err="1"/>
              <a:t>organizations</a:t>
            </a:r>
            <a:r>
              <a:rPr lang="nl-NL" sz="1800" dirty="0"/>
              <a:t> 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Enterprise Architect RDF Conversion Tool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MIM - Metamodel </a:t>
            </a:r>
            <a:r>
              <a:rPr lang="nl-NL" sz="1800" dirty="0" err="1"/>
              <a:t>for</a:t>
            </a:r>
            <a:r>
              <a:rPr lang="nl-NL" sz="1800" dirty="0"/>
              <a:t> Information </a:t>
            </a:r>
            <a:r>
              <a:rPr lang="nl-NL" sz="1800" dirty="0" err="1"/>
              <a:t>Modeling</a:t>
            </a:r>
            <a:endParaRPr lang="nl-NL" sz="18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https</a:t>
            </a:r>
            <a:r>
              <a:rPr lang="nl-NL" sz="1800" dirty="0"/>
              <a:t>://</a:t>
            </a:r>
            <a:r>
              <a:rPr lang="nl-NL" sz="1800" dirty="0" err="1"/>
              <a:t>docs.geostandaarden.nl</a:t>
            </a:r>
            <a:r>
              <a:rPr lang="nl-NL" sz="1800" dirty="0"/>
              <a:t>/</a:t>
            </a:r>
            <a:r>
              <a:rPr lang="nl-NL" sz="1800" dirty="0" err="1"/>
              <a:t>mim</a:t>
            </a:r>
            <a:r>
              <a:rPr lang="nl-NL" sz="1800" dirty="0"/>
              <a:t>/mim10</a:t>
            </a:r>
          </a:p>
          <a:p>
            <a:endParaRPr lang="nl-NL" sz="1800" dirty="0"/>
          </a:p>
          <a:p>
            <a:endParaRPr lang="nl-NL" sz="18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EE9901-E625-9947-9E81-517C72B487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Building on </a:t>
            </a:r>
            <a:r>
              <a:rPr lang="nl-NL" dirty="0" err="1"/>
              <a:t>existing</a:t>
            </a:r>
            <a:r>
              <a:rPr lang="nl-NL" dirty="0"/>
              <a:t> </a:t>
            </a:r>
            <a:r>
              <a:rPr lang="nl-NL" dirty="0" err="1"/>
              <a:t>work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07995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3618E896-90A6-034B-991B-14947591B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tx1"/>
                </a:solidFill>
              </a:rPr>
              <a:t>There</a:t>
            </a:r>
            <a:r>
              <a:rPr lang="nl-NL" sz="1600" dirty="0">
                <a:solidFill>
                  <a:schemeClr val="tx1"/>
                </a:solidFill>
              </a:rPr>
              <a:t> is no 1 </a:t>
            </a:r>
            <a:r>
              <a:rPr lang="nl-NL" sz="1600" dirty="0" err="1">
                <a:solidFill>
                  <a:schemeClr val="tx1"/>
                </a:solidFill>
              </a:rPr>
              <a:t>to</a:t>
            </a:r>
            <a:r>
              <a:rPr lang="nl-NL" sz="1600" dirty="0">
                <a:solidFill>
                  <a:schemeClr val="tx1"/>
                </a:solidFill>
              </a:rPr>
              <a:t> 1 </a:t>
            </a:r>
            <a:r>
              <a:rPr lang="nl-NL" sz="1600" dirty="0" err="1">
                <a:solidFill>
                  <a:schemeClr val="tx1"/>
                </a:solidFill>
              </a:rPr>
              <a:t>mapping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possible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between</a:t>
            </a:r>
            <a:r>
              <a:rPr lang="nl-NL" sz="1600" dirty="0">
                <a:solidFill>
                  <a:schemeClr val="tx1"/>
                </a:solidFill>
              </a:rPr>
              <a:t> UML information </a:t>
            </a:r>
            <a:r>
              <a:rPr lang="nl-NL" sz="1600" dirty="0" err="1">
                <a:solidFill>
                  <a:schemeClr val="tx1"/>
                </a:solidFill>
              </a:rPr>
              <a:t>models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and</a:t>
            </a:r>
            <a:r>
              <a:rPr lang="nl-NL" sz="1600" dirty="0">
                <a:solidFill>
                  <a:schemeClr val="tx1"/>
                </a:solidFill>
              </a:rPr>
              <a:t> “</a:t>
            </a:r>
            <a:r>
              <a:rPr lang="nl-NL" sz="1600" dirty="0" err="1">
                <a:solidFill>
                  <a:schemeClr val="tx1"/>
                </a:solidFill>
              </a:rPr>
              <a:t>good</a:t>
            </a:r>
            <a:r>
              <a:rPr lang="nl-NL" sz="1600" dirty="0">
                <a:solidFill>
                  <a:schemeClr val="tx1"/>
                </a:solidFill>
              </a:rPr>
              <a:t>” RDF </a:t>
            </a:r>
            <a:r>
              <a:rPr lang="nl-NL" sz="1600" dirty="0" err="1">
                <a:solidFill>
                  <a:schemeClr val="tx1"/>
                </a:solidFill>
              </a:rPr>
              <a:t>ontologies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for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linked</a:t>
            </a:r>
            <a:r>
              <a:rPr lang="nl-NL" sz="1600" dirty="0">
                <a:solidFill>
                  <a:schemeClr val="tx1"/>
                </a:solidFill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tx1"/>
                </a:solidFill>
              </a:rPr>
              <a:t>What</a:t>
            </a:r>
            <a:r>
              <a:rPr lang="nl-NL" sz="1600" dirty="0">
                <a:solidFill>
                  <a:schemeClr val="tx1"/>
                </a:solidFill>
              </a:rPr>
              <a:t> is a “</a:t>
            </a:r>
            <a:r>
              <a:rPr lang="nl-NL" sz="1600" dirty="0" err="1">
                <a:solidFill>
                  <a:schemeClr val="tx1"/>
                </a:solidFill>
              </a:rPr>
              <a:t>good</a:t>
            </a:r>
            <a:r>
              <a:rPr lang="nl-NL" sz="1600" dirty="0">
                <a:solidFill>
                  <a:schemeClr val="tx1"/>
                </a:solidFill>
              </a:rPr>
              <a:t>” RDF </a:t>
            </a:r>
            <a:r>
              <a:rPr lang="nl-NL" sz="1600" dirty="0" err="1">
                <a:solidFill>
                  <a:schemeClr val="tx1"/>
                </a:solidFill>
              </a:rPr>
              <a:t>ontology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for</a:t>
            </a:r>
            <a:r>
              <a:rPr lang="nl-NL" sz="1600" dirty="0">
                <a:solidFill>
                  <a:schemeClr val="tx1"/>
                </a:solidFill>
              </a:rPr>
              <a:t> </a:t>
            </a:r>
            <a:r>
              <a:rPr lang="nl-NL" sz="1600" dirty="0" err="1">
                <a:solidFill>
                  <a:schemeClr val="tx1"/>
                </a:solidFill>
              </a:rPr>
              <a:t>linked</a:t>
            </a:r>
            <a:r>
              <a:rPr lang="nl-NL" sz="1600" dirty="0">
                <a:solidFill>
                  <a:schemeClr val="tx1"/>
                </a:solidFill>
              </a:rPr>
              <a:t> data?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 err="1"/>
              <a:t>One</a:t>
            </a:r>
            <a:r>
              <a:rPr lang="nl-NL" sz="1400" dirty="0"/>
              <a:t> </a:t>
            </a:r>
            <a:r>
              <a:rPr lang="nl-NL" sz="1400" dirty="0" err="1"/>
              <a:t>that</a:t>
            </a:r>
            <a:r>
              <a:rPr lang="nl-NL" sz="1400" dirty="0"/>
              <a:t> </a:t>
            </a:r>
            <a:r>
              <a:rPr lang="nl-NL" sz="1400" dirty="0" err="1"/>
              <a:t>results</a:t>
            </a:r>
            <a:r>
              <a:rPr lang="nl-NL" sz="1400" dirty="0"/>
              <a:t> in </a:t>
            </a:r>
            <a:r>
              <a:rPr lang="nl-NL" sz="1400" dirty="0" err="1"/>
              <a:t>linkable</a:t>
            </a:r>
            <a:r>
              <a:rPr lang="nl-NL" sz="1400" dirty="0"/>
              <a:t> data!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 err="1"/>
              <a:t>Recognizable</a:t>
            </a:r>
            <a:r>
              <a:rPr lang="nl-NL" sz="1400" dirty="0"/>
              <a:t>/</a:t>
            </a:r>
            <a:r>
              <a:rPr lang="nl-NL" sz="1400" dirty="0" err="1"/>
              <a:t>relatable</a:t>
            </a:r>
            <a:r>
              <a:rPr lang="nl-NL" sz="1400" dirty="0"/>
              <a:t> </a:t>
            </a:r>
            <a:r>
              <a:rPr lang="nl-NL" sz="1400" dirty="0" err="1"/>
              <a:t>things</a:t>
            </a: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tx1"/>
                </a:solidFill>
              </a:rPr>
              <a:t>Why</a:t>
            </a:r>
            <a:r>
              <a:rPr lang="nl-NL" sz="1600" dirty="0">
                <a:solidFill>
                  <a:schemeClr val="tx1"/>
                </a:solidFill>
              </a:rPr>
              <a:t> is </a:t>
            </a:r>
            <a:r>
              <a:rPr lang="nl-NL" sz="1600" dirty="0" err="1">
                <a:solidFill>
                  <a:schemeClr val="tx1"/>
                </a:solidFill>
              </a:rPr>
              <a:t>this</a:t>
            </a:r>
            <a:r>
              <a:rPr lang="nl-NL" sz="1600" dirty="0">
                <a:solidFill>
                  <a:schemeClr val="tx1"/>
                </a:solidFill>
              </a:rPr>
              <a:t> a </a:t>
            </a:r>
            <a:r>
              <a:rPr lang="nl-NL" sz="1600" dirty="0" err="1">
                <a:solidFill>
                  <a:schemeClr val="tx1"/>
                </a:solidFill>
              </a:rPr>
              <a:t>problem</a:t>
            </a:r>
            <a:r>
              <a:rPr lang="nl-NL" sz="1600" dirty="0">
                <a:solidFill>
                  <a:schemeClr val="tx1"/>
                </a:solidFill>
              </a:rPr>
              <a:t>? 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/>
              <a:t>UML information </a:t>
            </a:r>
            <a:r>
              <a:rPr lang="nl-NL" sz="1400" dirty="0" err="1"/>
              <a:t>models</a:t>
            </a:r>
            <a:r>
              <a:rPr lang="nl-NL" sz="1400" dirty="0"/>
              <a:t> model data, RDF </a:t>
            </a:r>
            <a:r>
              <a:rPr lang="nl-NL" sz="1400" dirty="0" err="1"/>
              <a:t>ontologies</a:t>
            </a:r>
            <a:r>
              <a:rPr lang="nl-NL" sz="1400" dirty="0"/>
              <a:t> model </a:t>
            </a:r>
            <a:r>
              <a:rPr lang="nl-NL" sz="1400" dirty="0" err="1"/>
              <a:t>semantics</a:t>
            </a:r>
            <a:endParaRPr lang="nl-NL" sz="14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/>
              <a:t>UML information </a:t>
            </a:r>
            <a:r>
              <a:rPr lang="nl-NL" sz="1400" dirty="0" err="1"/>
              <a:t>models</a:t>
            </a:r>
            <a:r>
              <a:rPr lang="nl-NL" sz="1400" dirty="0"/>
              <a:t> have </a:t>
            </a:r>
            <a:r>
              <a:rPr lang="nl-NL" sz="1400" dirty="0" err="1"/>
              <a:t>implicit</a:t>
            </a:r>
            <a:r>
              <a:rPr lang="nl-NL" sz="1400" dirty="0"/>
              <a:t> </a:t>
            </a:r>
            <a:r>
              <a:rPr lang="nl-NL" sz="1400" dirty="0" err="1"/>
              <a:t>semantics</a:t>
            </a:r>
            <a:endParaRPr lang="nl-NL" sz="14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/>
              <a:t>UML information </a:t>
            </a:r>
            <a:r>
              <a:rPr lang="nl-NL" sz="1400" dirty="0" err="1"/>
              <a:t>models</a:t>
            </a:r>
            <a:r>
              <a:rPr lang="nl-NL" sz="1400" dirty="0"/>
              <a:t> </a:t>
            </a:r>
            <a:r>
              <a:rPr lang="nl-NL" sz="1400" dirty="0" err="1"/>
              <a:t>often</a:t>
            </a:r>
            <a:r>
              <a:rPr lang="nl-NL" sz="1400" dirty="0"/>
              <a:t> </a:t>
            </a:r>
            <a:r>
              <a:rPr lang="nl-NL" sz="1400" dirty="0" err="1"/>
              <a:t>reflect</a:t>
            </a:r>
            <a:r>
              <a:rPr lang="nl-NL" sz="1400" dirty="0"/>
              <a:t> </a:t>
            </a:r>
            <a:r>
              <a:rPr lang="nl-NL" sz="1400" dirty="0" err="1"/>
              <a:t>some</a:t>
            </a:r>
            <a:r>
              <a:rPr lang="nl-NL" sz="1400" dirty="0"/>
              <a:t> </a:t>
            </a:r>
            <a:r>
              <a:rPr lang="nl-NL" sz="1400" dirty="0" err="1"/>
              <a:t>degree</a:t>
            </a:r>
            <a:r>
              <a:rPr lang="nl-NL" sz="1400" dirty="0"/>
              <a:t> of </a:t>
            </a:r>
            <a:r>
              <a:rPr lang="nl-NL" sz="1400" dirty="0" err="1"/>
              <a:t>denormalization</a:t>
            </a:r>
            <a:endParaRPr lang="nl-NL" sz="14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400" dirty="0"/>
              <a:t>UML information </a:t>
            </a:r>
            <a:r>
              <a:rPr lang="nl-NL" sz="1400" dirty="0" err="1"/>
              <a:t>models</a:t>
            </a:r>
            <a:r>
              <a:rPr lang="nl-NL" sz="1400" dirty="0"/>
              <a:t> </a:t>
            </a:r>
            <a:r>
              <a:rPr lang="nl-NL" sz="1400" dirty="0" err="1"/>
              <a:t>often</a:t>
            </a:r>
            <a:r>
              <a:rPr lang="nl-NL" sz="1400" dirty="0"/>
              <a:t> model </a:t>
            </a:r>
            <a:r>
              <a:rPr lang="nl-NL" sz="1400" dirty="0" err="1"/>
              <a:t>registrations</a:t>
            </a:r>
            <a:r>
              <a:rPr lang="nl-NL" sz="1400" dirty="0"/>
              <a:t> of real </a:t>
            </a:r>
            <a:r>
              <a:rPr lang="nl-NL" sz="1400" dirty="0" err="1"/>
              <a:t>world</a:t>
            </a:r>
            <a:r>
              <a:rPr lang="nl-NL" sz="1400" dirty="0"/>
              <a:t> </a:t>
            </a:r>
            <a:r>
              <a:rPr lang="nl-NL" sz="1400" dirty="0" err="1"/>
              <a:t>objects</a:t>
            </a:r>
            <a:r>
              <a:rPr lang="nl-NL" sz="1400" dirty="0"/>
              <a:t>, </a:t>
            </a:r>
            <a:r>
              <a:rPr lang="nl-NL" sz="1400" dirty="0" err="1"/>
              <a:t>whereas</a:t>
            </a:r>
            <a:r>
              <a:rPr lang="nl-NL" sz="1400" dirty="0"/>
              <a:t> RDF </a:t>
            </a:r>
            <a:r>
              <a:rPr lang="nl-NL" sz="1400" dirty="0" err="1"/>
              <a:t>ontologies</a:t>
            </a:r>
            <a:r>
              <a:rPr lang="nl-NL" sz="1400" dirty="0"/>
              <a:t> model real </a:t>
            </a:r>
            <a:r>
              <a:rPr lang="nl-NL" sz="1400" dirty="0" err="1"/>
              <a:t>world</a:t>
            </a:r>
            <a:r>
              <a:rPr lang="nl-NL" sz="1400" dirty="0"/>
              <a:t> </a:t>
            </a:r>
            <a:r>
              <a:rPr lang="nl-NL" sz="1400" dirty="0" err="1"/>
              <a:t>objects</a:t>
            </a:r>
            <a:r>
              <a:rPr lang="nl-NL" sz="1400" dirty="0"/>
              <a:t> “</a:t>
            </a:r>
            <a:r>
              <a:rPr lang="nl-NL" sz="1400" dirty="0" err="1"/>
              <a:t>directly</a:t>
            </a:r>
            <a:r>
              <a:rPr lang="nl-NL" sz="1400" dirty="0"/>
              <a:t>”</a:t>
            </a:r>
          </a:p>
          <a:p>
            <a:endParaRPr lang="nl-NL" sz="1400" dirty="0"/>
          </a:p>
          <a:p>
            <a:endParaRPr lang="nl-NL" sz="14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CE3A921-5E3B-3E41-A252-529D119D71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Challenges</a:t>
            </a:r>
            <a:r>
              <a:rPr lang="nl-NL" dirty="0"/>
              <a:t> </a:t>
            </a:r>
            <a:r>
              <a:rPr lang="nl-NL" dirty="0" err="1"/>
              <a:t>when</a:t>
            </a:r>
            <a:r>
              <a:rPr lang="nl-NL" dirty="0"/>
              <a:t> </a:t>
            </a:r>
            <a:r>
              <a:rPr lang="nl-NL" dirty="0" err="1"/>
              <a:t>transforming</a:t>
            </a:r>
            <a:r>
              <a:rPr lang="nl-NL" dirty="0"/>
              <a:t> UML </a:t>
            </a:r>
            <a:r>
              <a:rPr lang="nl-NL" dirty="0" err="1"/>
              <a:t>models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RDF</a:t>
            </a:r>
          </a:p>
        </p:txBody>
      </p:sp>
    </p:spTree>
    <p:extLst>
      <p:ext uri="{BB962C8B-B14F-4D97-AF65-F5344CB8AC3E}">
        <p14:creationId xmlns:p14="http://schemas.microsoft.com/office/powerpoint/2010/main" val="3333259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B80563D-5F1C-6D43-8C15-F2AC2D63BC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endParaRPr lang="nl-NL" dirty="0"/>
          </a:p>
        </p:txBody>
      </p:sp>
      <p:pic>
        <p:nvPicPr>
          <p:cNvPr id="4" name="Google Shape;191;p34">
            <a:extLst>
              <a:ext uri="{FF2B5EF4-FFF2-40B4-BE49-F238E27FC236}">
                <a16:creationId xmlns:a16="http://schemas.microsoft.com/office/drawing/2014/main" id="{CD2529A3-8022-C14E-9424-C6D1084A819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02000" y="1394888"/>
            <a:ext cx="2342600" cy="2353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2549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FCFAE89-61E8-5442-A03F-F6ED4693E5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Geospatial</a:t>
            </a:r>
            <a:r>
              <a:rPr lang="nl-NL" dirty="0"/>
              <a:t> data in </a:t>
            </a:r>
            <a:r>
              <a:rPr lang="nl-NL" dirty="0" err="1"/>
              <a:t>the</a:t>
            </a:r>
            <a:r>
              <a:rPr lang="nl-NL" dirty="0"/>
              <a:t> Netherlands</a:t>
            </a:r>
          </a:p>
        </p:txBody>
      </p:sp>
      <p:pic>
        <p:nvPicPr>
          <p:cNvPr id="8" name="Google Shape;104;p21">
            <a:extLst>
              <a:ext uri="{FF2B5EF4-FFF2-40B4-BE49-F238E27FC236}">
                <a16:creationId xmlns:a16="http://schemas.microsoft.com/office/drawing/2014/main" id="{501DC91E-6AE1-854A-A84A-EA5411CD70F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8162" y="661263"/>
            <a:ext cx="7143815" cy="38209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0342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B80563D-5F1C-6D43-8C15-F2AC2D63BC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11C371A-416D-4E34-9E1D-B7091709E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299" y="1393200"/>
            <a:ext cx="2345401" cy="23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84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18D85DF1-C6A4-4749-B689-49ABDEC4E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B80563D-5F1C-6D43-8C15-F2AC2D63BC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endParaRPr lang="nl-NL" dirty="0"/>
          </a:p>
        </p:txBody>
      </p:sp>
      <p:pic>
        <p:nvPicPr>
          <p:cNvPr id="4" name="Google Shape;203;p36">
            <a:extLst>
              <a:ext uri="{FF2B5EF4-FFF2-40B4-BE49-F238E27FC236}">
                <a16:creationId xmlns:a16="http://schemas.microsoft.com/office/drawing/2014/main" id="{FE9A99F9-F05A-4A4F-A8DB-A854B90A46F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43038"/>
            <a:ext cx="8839204" cy="10574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37045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7F565762-2B65-8049-A547-3C26969A9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It is </a:t>
            </a:r>
            <a:r>
              <a:rPr lang="nl-NL" sz="1800" dirty="0" err="1"/>
              <a:t>possible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create</a:t>
            </a:r>
            <a:r>
              <a:rPr lang="nl-NL" sz="1800" dirty="0"/>
              <a:t> a (</a:t>
            </a:r>
            <a:r>
              <a:rPr lang="nl-NL" sz="1800" dirty="0" err="1"/>
              <a:t>syntactically</a:t>
            </a:r>
            <a:r>
              <a:rPr lang="nl-NL" sz="1800" dirty="0"/>
              <a:t>) </a:t>
            </a:r>
            <a:r>
              <a:rPr lang="nl-NL" sz="1800" i="1" dirty="0">
                <a:solidFill>
                  <a:schemeClr val="tx1"/>
                </a:solidFill>
              </a:rPr>
              <a:t>correct</a:t>
            </a:r>
            <a:r>
              <a:rPr lang="nl-NL" sz="1800" dirty="0"/>
              <a:t> </a:t>
            </a:r>
            <a:r>
              <a:rPr lang="nl-NL" sz="1800" dirty="0" err="1"/>
              <a:t>translation</a:t>
            </a:r>
            <a:r>
              <a:rPr lang="nl-NL" sz="18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It is </a:t>
            </a:r>
            <a:r>
              <a:rPr lang="nl-NL" sz="1800" b="1" dirty="0" err="1"/>
              <a:t>not</a:t>
            </a:r>
            <a:r>
              <a:rPr lang="nl-NL" sz="1800" dirty="0"/>
              <a:t> </a:t>
            </a:r>
            <a:r>
              <a:rPr lang="nl-NL" sz="1800" dirty="0" err="1"/>
              <a:t>possible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create</a:t>
            </a:r>
            <a:r>
              <a:rPr lang="nl-NL" sz="1800" dirty="0"/>
              <a:t> a </a:t>
            </a:r>
            <a:r>
              <a:rPr lang="nl-NL" sz="1800" i="1" dirty="0" err="1">
                <a:solidFill>
                  <a:schemeClr val="tx1"/>
                </a:solidFill>
              </a:rPr>
              <a:t>valid</a:t>
            </a:r>
            <a:r>
              <a:rPr lang="nl-NL" sz="1800" dirty="0"/>
              <a:t> </a:t>
            </a:r>
            <a:r>
              <a:rPr lang="nl-NL" sz="1800" dirty="0" err="1"/>
              <a:t>translation</a:t>
            </a:r>
            <a:endParaRPr lang="nl-NL" sz="18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Semantic</a:t>
            </a:r>
            <a:r>
              <a:rPr lang="nl-NL" sz="1800" dirty="0"/>
              <a:t> information is (</a:t>
            </a:r>
            <a:r>
              <a:rPr lang="nl-NL" sz="1800" dirty="0" err="1"/>
              <a:t>almost</a:t>
            </a:r>
            <a:r>
              <a:rPr lang="nl-NL" sz="1800" dirty="0"/>
              <a:t> </a:t>
            </a:r>
            <a:r>
              <a:rPr lang="nl-NL" sz="1800" dirty="0" err="1"/>
              <a:t>always</a:t>
            </a:r>
            <a:r>
              <a:rPr lang="nl-NL" sz="1800" dirty="0"/>
              <a:t>) missing in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original</a:t>
            </a:r>
            <a:r>
              <a:rPr lang="nl-NL" sz="1800" dirty="0"/>
              <a:t> model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Human </a:t>
            </a:r>
            <a:r>
              <a:rPr lang="nl-NL" sz="1800" dirty="0" err="1"/>
              <a:t>interpretation</a:t>
            </a:r>
            <a:r>
              <a:rPr lang="nl-NL" sz="1800" dirty="0"/>
              <a:t> is </a:t>
            </a:r>
            <a:r>
              <a:rPr lang="nl-NL" sz="1800" dirty="0" err="1"/>
              <a:t>necessary</a:t>
            </a:r>
            <a:r>
              <a:rPr lang="nl-NL" sz="1800" dirty="0"/>
              <a:t>.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r>
              <a:rPr lang="nl-NL" sz="1800" dirty="0"/>
              <a:t>Approach taken: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Standardised</a:t>
            </a:r>
            <a:r>
              <a:rPr lang="nl-NL" sz="1800" dirty="0"/>
              <a:t> automatic </a:t>
            </a:r>
            <a:r>
              <a:rPr lang="nl-NL" sz="1800" dirty="0" err="1"/>
              <a:t>translation</a:t>
            </a:r>
            <a:r>
              <a:rPr lang="nl-NL" sz="1800" dirty="0"/>
              <a:t> as a </a:t>
            </a:r>
            <a:r>
              <a:rPr lang="nl-NL" sz="1800" dirty="0" err="1"/>
              <a:t>starting</a:t>
            </a:r>
            <a:r>
              <a:rPr lang="nl-NL" sz="1800" dirty="0"/>
              <a:t> point.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FEA04E9-950C-034E-AFBC-46B0122109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Automatic </a:t>
            </a:r>
            <a:r>
              <a:rPr lang="nl-NL" dirty="0" err="1"/>
              <a:t>translation</a:t>
            </a:r>
            <a:r>
              <a:rPr lang="nl-NL" dirty="0"/>
              <a:t> of UML </a:t>
            </a:r>
            <a:r>
              <a:rPr lang="nl-NL" dirty="0" err="1"/>
              <a:t>to</a:t>
            </a:r>
            <a:r>
              <a:rPr lang="nl-NL" dirty="0"/>
              <a:t> RDF </a:t>
            </a:r>
            <a:r>
              <a:rPr lang="nl-NL" dirty="0" err="1"/>
              <a:t>ontology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74441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19EB007-EF14-744D-8936-D768773686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6081" y="1706926"/>
            <a:ext cx="8531838" cy="1729647"/>
          </a:xfrm>
        </p:spPr>
        <p:txBody>
          <a:bodyPr/>
          <a:lstStyle/>
          <a:p>
            <a:r>
              <a:rPr lang="nl-NL" sz="3400" dirty="0"/>
              <a:t>Step 2</a:t>
            </a:r>
          </a:p>
          <a:p>
            <a:endParaRPr lang="nl-NL" dirty="0"/>
          </a:p>
          <a:p>
            <a:r>
              <a:rPr lang="nl-NL" sz="2400" dirty="0" err="1"/>
              <a:t>creating</a:t>
            </a:r>
            <a:r>
              <a:rPr lang="nl-NL" sz="2400" dirty="0"/>
              <a:t> a common </a:t>
            </a:r>
            <a:r>
              <a:rPr lang="nl-NL" sz="2400" dirty="0" err="1"/>
              <a:t>upper</a:t>
            </a:r>
            <a:r>
              <a:rPr lang="nl-NL" sz="2400" dirty="0"/>
              <a:t> </a:t>
            </a:r>
            <a:r>
              <a:rPr lang="nl-NL" sz="2400" dirty="0" err="1"/>
              <a:t>ontology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37879073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6DF20A1-A9BD-CE47-A023-A60D0D9F6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Not</a:t>
            </a:r>
            <a:r>
              <a:rPr lang="nl-NL" sz="1800" dirty="0"/>
              <a:t> </a:t>
            </a:r>
            <a:r>
              <a:rPr lang="nl-NL" sz="1800" dirty="0" err="1"/>
              <a:t>that</a:t>
            </a:r>
            <a:r>
              <a:rPr lang="nl-NL" sz="1800" dirty="0"/>
              <a:t> hard: </a:t>
            </a:r>
            <a:r>
              <a:rPr lang="nl-NL" sz="1800" dirty="0" err="1"/>
              <a:t>an</a:t>
            </a:r>
            <a:r>
              <a:rPr lang="nl-NL" sz="1800" dirty="0"/>
              <a:t> </a:t>
            </a:r>
            <a:r>
              <a:rPr lang="nl-NL" sz="1800" dirty="0" err="1"/>
              <a:t>upper</a:t>
            </a:r>
            <a:r>
              <a:rPr lang="nl-NL" sz="1800" dirty="0"/>
              <a:t> </a:t>
            </a:r>
            <a:r>
              <a:rPr lang="nl-NL" sz="1800" dirty="0" err="1"/>
              <a:t>ontology</a:t>
            </a:r>
            <a:r>
              <a:rPr lang="nl-NL" sz="1800" dirty="0"/>
              <a:t> is </a:t>
            </a:r>
            <a:r>
              <a:rPr lang="nl-NL" sz="1800" dirty="0" err="1"/>
              <a:t>already</a:t>
            </a:r>
            <a:r>
              <a:rPr lang="nl-NL" sz="1800" dirty="0"/>
              <a:t> </a:t>
            </a:r>
            <a:r>
              <a:rPr lang="nl-NL" sz="1800" dirty="0" err="1"/>
              <a:t>available</a:t>
            </a:r>
            <a:r>
              <a:rPr lang="nl-NL" sz="1800" dirty="0"/>
              <a:t> in NEN 3610!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Only</a:t>
            </a:r>
            <a:r>
              <a:rPr lang="nl-NL" sz="1800" dirty="0"/>
              <a:t> </a:t>
            </a:r>
            <a:r>
              <a:rPr lang="nl-NL" sz="1800" dirty="0" err="1"/>
              <a:t>thing</a:t>
            </a:r>
            <a:r>
              <a:rPr lang="nl-NL" sz="1800" dirty="0"/>
              <a:t> missing: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An RDF </a:t>
            </a:r>
            <a:r>
              <a:rPr lang="nl-NL" sz="1800" dirty="0" err="1"/>
              <a:t>vocabulary</a:t>
            </a:r>
            <a:r>
              <a:rPr lang="nl-NL" sz="1800" dirty="0"/>
              <a:t>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Strict</a:t>
            </a:r>
            <a:r>
              <a:rPr lang="nl-NL" sz="1800" dirty="0"/>
              <a:t> </a:t>
            </a:r>
            <a:r>
              <a:rPr lang="nl-NL" sz="1800" dirty="0" err="1"/>
              <a:t>rules</a:t>
            </a:r>
            <a:r>
              <a:rPr lang="nl-NL" sz="1800" dirty="0"/>
              <a:t> as part of </a:t>
            </a:r>
            <a:r>
              <a:rPr lang="nl-NL" sz="1800" dirty="0" err="1"/>
              <a:t>the</a:t>
            </a:r>
            <a:r>
              <a:rPr lang="nl-NL" sz="1800" dirty="0"/>
              <a:t> standard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use</a:t>
            </a:r>
            <a:r>
              <a:rPr lang="nl-NL" sz="1800" dirty="0"/>
              <a:t> </a:t>
            </a:r>
            <a:r>
              <a:rPr lang="nl-NL" sz="1800" dirty="0" err="1"/>
              <a:t>this</a:t>
            </a:r>
            <a:r>
              <a:rPr lang="nl-NL" sz="1800" dirty="0"/>
              <a:t> RDF </a:t>
            </a:r>
            <a:r>
              <a:rPr lang="nl-NL" sz="1800" dirty="0" err="1"/>
              <a:t>vocabulary</a:t>
            </a:r>
            <a:r>
              <a:rPr lang="nl-NL" sz="1800" dirty="0"/>
              <a:t>.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r>
              <a:rPr lang="nl-NL" sz="1800" dirty="0"/>
              <a:t>Approach taken: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hlinkClick r:id="rId2"/>
              </a:rPr>
              <a:t>https://definities.geostandaarden.nl/def/nen3610#GeoObject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hlinkClick r:id="rId3"/>
              </a:rPr>
              <a:t>https://definities.geostandaarden.nl/def/nen3610#Water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etc</a:t>
            </a:r>
            <a:r>
              <a:rPr lang="nl-NL" sz="1800" dirty="0"/>
              <a:t>…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640DF5C-2E4E-654B-A289-3160926331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Step 2: </a:t>
            </a:r>
            <a:r>
              <a:rPr lang="nl-NL" dirty="0" err="1"/>
              <a:t>creating</a:t>
            </a:r>
            <a:r>
              <a:rPr lang="nl-NL" dirty="0"/>
              <a:t> a common </a:t>
            </a:r>
            <a:r>
              <a:rPr lang="nl-NL" dirty="0" err="1"/>
              <a:t>upper</a:t>
            </a:r>
            <a:r>
              <a:rPr lang="nl-NL" dirty="0"/>
              <a:t> </a:t>
            </a:r>
            <a:r>
              <a:rPr lang="nl-NL" dirty="0" err="1"/>
              <a:t>ontology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48238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19EB007-EF14-744D-8936-D768773686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6081" y="1706926"/>
            <a:ext cx="8531838" cy="1729647"/>
          </a:xfrm>
        </p:spPr>
        <p:txBody>
          <a:bodyPr/>
          <a:lstStyle/>
          <a:p>
            <a:r>
              <a:rPr lang="nl-NL" sz="3400" dirty="0"/>
              <a:t>Step 3</a:t>
            </a:r>
          </a:p>
          <a:p>
            <a:endParaRPr lang="nl-NL" dirty="0"/>
          </a:p>
          <a:p>
            <a:r>
              <a:rPr lang="nl-NL" sz="2400" dirty="0" err="1"/>
              <a:t>linking</a:t>
            </a:r>
            <a:r>
              <a:rPr lang="nl-NL" sz="2400" dirty="0"/>
              <a:t> </a:t>
            </a:r>
            <a:r>
              <a:rPr lang="nl-NL" sz="2400" dirty="0" err="1"/>
              <a:t>across</a:t>
            </a:r>
            <a:r>
              <a:rPr lang="nl-NL" sz="2400" dirty="0"/>
              <a:t> information </a:t>
            </a:r>
            <a:r>
              <a:rPr lang="nl-NL" sz="2400" dirty="0" err="1"/>
              <a:t>models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935844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7CA7B87E-22E9-5A43-BC61-19FA46E71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Linking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related</a:t>
            </a:r>
            <a:r>
              <a:rPr lang="nl-NL" sz="1800" dirty="0"/>
              <a:t> </a:t>
            </a:r>
            <a:r>
              <a:rPr lang="nl-NL" sz="1800" dirty="0" err="1"/>
              <a:t>objects</a:t>
            </a:r>
            <a:r>
              <a:rPr lang="nl-NL" sz="18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Linking</a:t>
            </a:r>
            <a:r>
              <a:rPr lang="nl-NL" sz="1800" dirty="0"/>
              <a:t> </a:t>
            </a:r>
            <a:r>
              <a:rPr lang="nl-NL" sz="1800" dirty="0" err="1"/>
              <a:t>objects</a:t>
            </a:r>
            <a:r>
              <a:rPr lang="nl-NL" sz="1800" dirty="0"/>
              <a:t> </a:t>
            </a:r>
            <a:r>
              <a:rPr lang="nl-NL" sz="1800" dirty="0" err="1"/>
              <a:t>that</a:t>
            </a:r>
            <a:r>
              <a:rPr lang="nl-NL" sz="1800" dirty="0"/>
              <a:t> are more or </a:t>
            </a:r>
            <a:r>
              <a:rPr lang="nl-NL" sz="1800" dirty="0" err="1"/>
              <a:t>less</a:t>
            </a:r>
            <a:r>
              <a:rPr lang="nl-NL" sz="1800" dirty="0"/>
              <a:t> “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same</a:t>
            </a:r>
            <a:r>
              <a:rPr lang="nl-NL" sz="1800" dirty="0"/>
              <a:t>”, handling </a:t>
            </a:r>
            <a:r>
              <a:rPr lang="nl-NL" sz="1800" dirty="0" err="1"/>
              <a:t>sameness</a:t>
            </a:r>
            <a:r>
              <a:rPr lang="nl-NL" sz="1800" dirty="0"/>
              <a:t>: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Exactly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same</a:t>
            </a:r>
            <a:r>
              <a:rPr lang="nl-NL" sz="1800" dirty="0"/>
              <a:t> as;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Almost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same</a:t>
            </a:r>
            <a:r>
              <a:rPr lang="nl-NL" sz="1800" dirty="0"/>
              <a:t> as;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Somewhat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same</a:t>
            </a:r>
            <a:r>
              <a:rPr lang="nl-NL" sz="1800" dirty="0"/>
              <a:t> as, but </a:t>
            </a:r>
            <a:r>
              <a:rPr lang="nl-NL" sz="1800" dirty="0" err="1"/>
              <a:t>not</a:t>
            </a:r>
            <a:r>
              <a:rPr lang="nl-NL" sz="1800" dirty="0"/>
              <a:t> </a:t>
            </a:r>
            <a:r>
              <a:rPr lang="nl-NL" sz="1800" dirty="0" err="1"/>
              <a:t>really</a:t>
            </a:r>
            <a:endParaRPr lang="nl-NL" sz="1800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…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The NEN 3610 approach: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Using </a:t>
            </a:r>
            <a:r>
              <a:rPr lang="nl-NL" sz="1800" dirty="0" err="1"/>
              <a:t>spatial</a:t>
            </a:r>
            <a:r>
              <a:rPr lang="nl-NL" sz="1800" dirty="0"/>
              <a:t> relations </a:t>
            </a:r>
            <a:r>
              <a:rPr lang="nl-NL" sz="1800" dirty="0" err="1"/>
              <a:t>for</a:t>
            </a:r>
            <a:r>
              <a:rPr lang="nl-NL" sz="1800" dirty="0"/>
              <a:t> “</a:t>
            </a:r>
            <a:r>
              <a:rPr lang="nl-NL" sz="1800" dirty="0" err="1"/>
              <a:t>sameness</a:t>
            </a:r>
            <a:r>
              <a:rPr lang="nl-NL" sz="1800" dirty="0"/>
              <a:t>”!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4959D79-CEE7-284E-88D3-E9A78F3880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Step 3: </a:t>
            </a:r>
            <a:r>
              <a:rPr lang="nl-NL" dirty="0" err="1"/>
              <a:t>linking</a:t>
            </a:r>
            <a:r>
              <a:rPr lang="nl-NL" dirty="0"/>
              <a:t> </a:t>
            </a:r>
            <a:r>
              <a:rPr lang="nl-NL" dirty="0" err="1"/>
              <a:t>across</a:t>
            </a:r>
            <a:r>
              <a:rPr lang="nl-NL" dirty="0"/>
              <a:t> information </a:t>
            </a:r>
            <a:r>
              <a:rPr lang="nl-NL" dirty="0" err="1"/>
              <a:t>models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80329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5D5DC658-03D9-E143-9AA1-3E74DBC71C3F}"/>
              </a:ext>
            </a:extLst>
          </p:cNvPr>
          <p:cNvSpPr/>
          <p:nvPr/>
        </p:nvSpPr>
        <p:spPr>
          <a:xfrm>
            <a:off x="152400" y="4327451"/>
            <a:ext cx="2410047" cy="8160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Google Shape;221;p39">
            <a:extLst>
              <a:ext uri="{FF2B5EF4-FFF2-40B4-BE49-F238E27FC236}">
                <a16:creationId xmlns:a16="http://schemas.microsoft.com/office/drawing/2014/main" id="{BEBC3F80-84EF-7A48-98DC-024E2BB4DCA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2337575"/>
            <a:ext cx="8839204" cy="27406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13810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EB0193B3-708B-5E48-A608-4065B988CA88}"/>
              </a:ext>
            </a:extLst>
          </p:cNvPr>
          <p:cNvSpPr/>
          <p:nvPr/>
        </p:nvSpPr>
        <p:spPr>
          <a:xfrm>
            <a:off x="152400" y="4327451"/>
            <a:ext cx="2410047" cy="8160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Google Shape;227;p40">
            <a:extLst>
              <a:ext uri="{FF2B5EF4-FFF2-40B4-BE49-F238E27FC236}">
                <a16:creationId xmlns:a16="http://schemas.microsoft.com/office/drawing/2014/main" id="{22905AEF-6A46-374F-BC35-F98018F5C91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5275" y="49063"/>
            <a:ext cx="7460598" cy="5045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57549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5" name="Google Shape;233;p41">
            <a:extLst>
              <a:ext uri="{FF2B5EF4-FFF2-40B4-BE49-F238E27FC236}">
                <a16:creationId xmlns:a16="http://schemas.microsoft.com/office/drawing/2014/main" id="{451803FD-86FE-A749-A8A4-1CB2E6552EB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3475" y="219350"/>
            <a:ext cx="4482525" cy="48067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4810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FCFAE89-61E8-5442-A03F-F6ED4693E5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Geospatial</a:t>
            </a:r>
            <a:r>
              <a:rPr lang="nl-NL" dirty="0"/>
              <a:t> data in </a:t>
            </a:r>
            <a:r>
              <a:rPr lang="nl-NL" dirty="0" err="1"/>
              <a:t>the</a:t>
            </a:r>
            <a:r>
              <a:rPr lang="nl-NL" dirty="0"/>
              <a:t> Netherlands</a:t>
            </a:r>
          </a:p>
        </p:txBody>
      </p:sp>
      <p:pic>
        <p:nvPicPr>
          <p:cNvPr id="6" name="Google Shape;97;p20">
            <a:extLst>
              <a:ext uri="{FF2B5EF4-FFF2-40B4-BE49-F238E27FC236}">
                <a16:creationId xmlns:a16="http://schemas.microsoft.com/office/drawing/2014/main" id="{4259BEBF-600D-2A40-A267-1BD4FE92FC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8554"/>
          <a:stretch/>
        </p:blipFill>
        <p:spPr>
          <a:xfrm>
            <a:off x="1219643" y="639337"/>
            <a:ext cx="6712245" cy="1666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Google Shape;98;p20">
            <a:extLst>
              <a:ext uri="{FF2B5EF4-FFF2-40B4-BE49-F238E27FC236}">
                <a16:creationId xmlns:a16="http://schemas.microsoft.com/office/drawing/2014/main" id="{A363B347-028E-FE49-8685-28FF874ACE5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8554"/>
          <a:stretch/>
        </p:blipFill>
        <p:spPr>
          <a:xfrm>
            <a:off x="1219643" y="2306147"/>
            <a:ext cx="6712245" cy="2079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02575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7" name="Google Shape;239;p42">
            <a:extLst>
              <a:ext uri="{FF2B5EF4-FFF2-40B4-BE49-F238E27FC236}">
                <a16:creationId xmlns:a16="http://schemas.microsoft.com/office/drawing/2014/main" id="{89B84624-5C63-DF45-870E-47B87F3E359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88890" y="3226895"/>
            <a:ext cx="5084086" cy="4761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82250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7" name="Google Shape;245;p43">
            <a:extLst>
              <a:ext uri="{FF2B5EF4-FFF2-40B4-BE49-F238E27FC236}">
                <a16:creationId xmlns:a16="http://schemas.microsoft.com/office/drawing/2014/main" id="{2943C43A-5E5B-6B4B-B1F4-09C81993087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3391" y="1297172"/>
            <a:ext cx="6379585" cy="24059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93875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7" name="Google Shape;251;p44">
            <a:extLst>
              <a:ext uri="{FF2B5EF4-FFF2-40B4-BE49-F238E27FC236}">
                <a16:creationId xmlns:a16="http://schemas.microsoft.com/office/drawing/2014/main" id="{D10A9E72-011E-AB47-BD88-4574A3A427D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3391" y="1297172"/>
            <a:ext cx="6379585" cy="24059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13176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7" name="Google Shape;257;p45">
            <a:extLst>
              <a:ext uri="{FF2B5EF4-FFF2-40B4-BE49-F238E27FC236}">
                <a16:creationId xmlns:a16="http://schemas.microsoft.com/office/drawing/2014/main" id="{C7B2D9C8-A34D-0F48-87B2-AA96A1B1360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3392" y="779140"/>
            <a:ext cx="6379585" cy="29239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93706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499C8-8E93-7F4C-B017-F4B586F3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Spatial</a:t>
            </a:r>
            <a:r>
              <a:rPr lang="nl-NL" dirty="0"/>
              <a:t> relations</a:t>
            </a:r>
          </a:p>
        </p:txBody>
      </p:sp>
      <p:pic>
        <p:nvPicPr>
          <p:cNvPr id="6" name="Google Shape;263;p46">
            <a:extLst>
              <a:ext uri="{FF2B5EF4-FFF2-40B4-BE49-F238E27FC236}">
                <a16:creationId xmlns:a16="http://schemas.microsoft.com/office/drawing/2014/main" id="{FAAA4A82-0B9C-3B4A-B58E-17F434CA69E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04025" y="152275"/>
            <a:ext cx="6368952" cy="48389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90826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19EB007-EF14-744D-8936-D768773686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6081" y="1706926"/>
            <a:ext cx="8531838" cy="1729647"/>
          </a:xfrm>
        </p:spPr>
        <p:txBody>
          <a:bodyPr/>
          <a:lstStyle/>
          <a:p>
            <a:r>
              <a:rPr lang="nl-NL" sz="3400" dirty="0" err="1"/>
              <a:t>Demonstration</a:t>
            </a:r>
            <a:endParaRPr lang="nl-NL" sz="3400" dirty="0"/>
          </a:p>
          <a:p>
            <a:endParaRPr lang="nl-NL" dirty="0"/>
          </a:p>
          <a:p>
            <a:r>
              <a:rPr lang="nl-NL" sz="2400" dirty="0"/>
              <a:t>The </a:t>
            </a:r>
            <a:r>
              <a:rPr lang="nl-NL" sz="2400" dirty="0" err="1"/>
              <a:t>Geospatial</a:t>
            </a:r>
            <a:r>
              <a:rPr lang="nl-NL" sz="2400" dirty="0"/>
              <a:t> Knowledge </a:t>
            </a:r>
            <a:r>
              <a:rPr lang="nl-NL" sz="2400" dirty="0" err="1"/>
              <a:t>Graph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6817729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20BF13E2-9266-5B46-A284-6E433FC55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78" y="1023055"/>
            <a:ext cx="7948044" cy="68878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Using NEN 3610 </a:t>
            </a:r>
            <a:r>
              <a:rPr lang="nl-NL" sz="1800" dirty="0" err="1"/>
              <a:t>upper</a:t>
            </a:r>
            <a:r>
              <a:rPr lang="nl-NL" sz="1800" dirty="0"/>
              <a:t> </a:t>
            </a:r>
            <a:r>
              <a:rPr lang="nl-NL" sz="1800" dirty="0" err="1"/>
              <a:t>ontology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harmonise</a:t>
            </a:r>
            <a:r>
              <a:rPr lang="nl-NL" sz="1800" dirty="0"/>
              <a:t> different classes;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Using standard </a:t>
            </a:r>
            <a:r>
              <a:rPr lang="nl-NL" sz="1800" dirty="0" err="1"/>
              <a:t>geospatial</a:t>
            </a:r>
            <a:r>
              <a:rPr lang="nl-NL" sz="1800" dirty="0"/>
              <a:t> relations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mitigate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“</a:t>
            </a:r>
            <a:r>
              <a:rPr lang="nl-NL" sz="1800" dirty="0" err="1"/>
              <a:t>sameness</a:t>
            </a:r>
            <a:r>
              <a:rPr lang="nl-NL" sz="1800" dirty="0"/>
              <a:t>” </a:t>
            </a:r>
            <a:r>
              <a:rPr lang="nl-NL" sz="1800" dirty="0" err="1"/>
              <a:t>problem</a:t>
            </a:r>
            <a:r>
              <a:rPr lang="nl-NL" sz="1800" dirty="0"/>
              <a:t>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874EF48-52C5-F842-9B47-6679AD03B9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Demonstration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Geospatial</a:t>
            </a:r>
            <a:r>
              <a:rPr lang="nl-NL" dirty="0"/>
              <a:t> Knowledge </a:t>
            </a:r>
            <a:r>
              <a:rPr lang="nl-NL" dirty="0" err="1"/>
              <a:t>Graph</a:t>
            </a:r>
            <a:endParaRPr lang="nl-NL" dirty="0"/>
          </a:p>
        </p:txBody>
      </p:sp>
      <p:pic>
        <p:nvPicPr>
          <p:cNvPr id="4" name="Google Shape;274;p48">
            <a:hlinkClick r:id="rId2"/>
            <a:extLst>
              <a:ext uri="{FF2B5EF4-FFF2-40B4-BE49-F238E27FC236}">
                <a16:creationId xmlns:a16="http://schemas.microsoft.com/office/drawing/2014/main" id="{521F1D37-9A6B-0D48-910A-1899F244178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1829" b="13349"/>
          <a:stretch/>
        </p:blipFill>
        <p:spPr>
          <a:xfrm>
            <a:off x="329614" y="1650699"/>
            <a:ext cx="7473817" cy="34928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49392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C632F11-C99C-254B-ADCB-AE53E30F85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Federated SPARQL query</a:t>
            </a:r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15E3DC71-4685-4946-B5E2-B21AA9EC0CE6}"/>
              </a:ext>
            </a:extLst>
          </p:cNvPr>
          <p:cNvCxnSpPr>
            <a:stCxn id="13" idx="2"/>
            <a:endCxn id="4" idx="1"/>
          </p:cNvCxnSpPr>
          <p:nvPr/>
        </p:nvCxnSpPr>
        <p:spPr>
          <a:xfrm flipH="1">
            <a:off x="514724" y="3009015"/>
            <a:ext cx="781442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>
            <a:extLst>
              <a:ext uri="{FF2B5EF4-FFF2-40B4-BE49-F238E27FC236}">
                <a16:creationId xmlns:a16="http://schemas.microsoft.com/office/drawing/2014/main" id="{D8B2F5DF-4D70-3D48-9D16-0ED974F17552}"/>
              </a:ext>
            </a:extLst>
          </p:cNvPr>
          <p:cNvCxnSpPr>
            <a:stCxn id="13" idx="2"/>
            <a:endCxn id="5" idx="1"/>
          </p:cNvCxnSpPr>
          <p:nvPr/>
        </p:nvCxnSpPr>
        <p:spPr>
          <a:xfrm>
            <a:off x="1296166" y="3009015"/>
            <a:ext cx="1" cy="5280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Rechte verbindingslijn 24">
            <a:extLst>
              <a:ext uri="{FF2B5EF4-FFF2-40B4-BE49-F238E27FC236}">
                <a16:creationId xmlns:a16="http://schemas.microsoft.com/office/drawing/2014/main" id="{AF380778-E72A-C14B-8553-980D8125B78B}"/>
              </a:ext>
            </a:extLst>
          </p:cNvPr>
          <p:cNvCxnSpPr>
            <a:stCxn id="13" idx="2"/>
            <a:endCxn id="6" idx="1"/>
          </p:cNvCxnSpPr>
          <p:nvPr/>
        </p:nvCxnSpPr>
        <p:spPr>
          <a:xfrm>
            <a:off x="1296166" y="3009015"/>
            <a:ext cx="781444" cy="5280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>
            <a:extLst>
              <a:ext uri="{FF2B5EF4-FFF2-40B4-BE49-F238E27FC236}">
                <a16:creationId xmlns:a16="http://schemas.microsoft.com/office/drawing/2014/main" id="{9E3BDCE9-32BB-0A4A-92A8-3A46C6561C25}"/>
              </a:ext>
            </a:extLst>
          </p:cNvPr>
          <p:cNvCxnSpPr>
            <a:stCxn id="16" idx="2"/>
            <a:endCxn id="7" idx="1"/>
          </p:cNvCxnSpPr>
          <p:nvPr/>
        </p:nvCxnSpPr>
        <p:spPr>
          <a:xfrm>
            <a:off x="3279593" y="3009015"/>
            <a:ext cx="1" cy="5280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Rechte verbindingslijn 28">
            <a:extLst>
              <a:ext uri="{FF2B5EF4-FFF2-40B4-BE49-F238E27FC236}">
                <a16:creationId xmlns:a16="http://schemas.microsoft.com/office/drawing/2014/main" id="{F0D09CC9-9C90-0449-AF9A-1E6FE4E2B7EA}"/>
              </a:ext>
            </a:extLst>
          </p:cNvPr>
          <p:cNvCxnSpPr>
            <a:cxnSpLocks/>
            <a:stCxn id="17" idx="2"/>
            <a:endCxn id="8" idx="1"/>
          </p:cNvCxnSpPr>
          <p:nvPr/>
        </p:nvCxnSpPr>
        <p:spPr>
          <a:xfrm>
            <a:off x="4527698" y="3009014"/>
            <a:ext cx="1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>
            <a:extLst>
              <a:ext uri="{FF2B5EF4-FFF2-40B4-BE49-F238E27FC236}">
                <a16:creationId xmlns:a16="http://schemas.microsoft.com/office/drawing/2014/main" id="{875C86C2-823E-1F41-B4D5-F118262C80CC}"/>
              </a:ext>
            </a:extLst>
          </p:cNvPr>
          <p:cNvCxnSpPr>
            <a:stCxn id="18" idx="2"/>
            <a:endCxn id="9" idx="1"/>
          </p:cNvCxnSpPr>
          <p:nvPr/>
        </p:nvCxnSpPr>
        <p:spPr>
          <a:xfrm flipH="1">
            <a:off x="5773984" y="3009013"/>
            <a:ext cx="1819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33">
            <a:extLst>
              <a:ext uri="{FF2B5EF4-FFF2-40B4-BE49-F238E27FC236}">
                <a16:creationId xmlns:a16="http://schemas.microsoft.com/office/drawing/2014/main" id="{52BEFD0E-B6D1-8A4D-9F18-31773F33F759}"/>
              </a:ext>
            </a:extLst>
          </p:cNvPr>
          <p:cNvCxnSpPr>
            <a:stCxn id="19" idx="2"/>
            <a:endCxn id="10" idx="1"/>
          </p:cNvCxnSpPr>
          <p:nvPr/>
        </p:nvCxnSpPr>
        <p:spPr>
          <a:xfrm flipH="1">
            <a:off x="7029130" y="3009013"/>
            <a:ext cx="778447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>
            <a:extLst>
              <a:ext uri="{FF2B5EF4-FFF2-40B4-BE49-F238E27FC236}">
                <a16:creationId xmlns:a16="http://schemas.microsoft.com/office/drawing/2014/main" id="{25D1B219-AFCB-C342-9F0C-7883C1310352}"/>
              </a:ext>
            </a:extLst>
          </p:cNvPr>
          <p:cNvCxnSpPr>
            <a:stCxn id="19" idx="2"/>
            <a:endCxn id="12" idx="1"/>
          </p:cNvCxnSpPr>
          <p:nvPr/>
        </p:nvCxnSpPr>
        <p:spPr>
          <a:xfrm>
            <a:off x="7807577" y="3009013"/>
            <a:ext cx="1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37">
            <a:extLst>
              <a:ext uri="{FF2B5EF4-FFF2-40B4-BE49-F238E27FC236}">
                <a16:creationId xmlns:a16="http://schemas.microsoft.com/office/drawing/2014/main" id="{988A9ED9-0234-E24B-A864-F68BE49413DC}"/>
              </a:ext>
            </a:extLst>
          </p:cNvPr>
          <p:cNvCxnSpPr>
            <a:stCxn id="19" idx="2"/>
            <a:endCxn id="11" idx="1"/>
          </p:cNvCxnSpPr>
          <p:nvPr/>
        </p:nvCxnSpPr>
        <p:spPr>
          <a:xfrm>
            <a:off x="7807577" y="3009013"/>
            <a:ext cx="777398" cy="52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hthoek 12">
            <a:extLst>
              <a:ext uri="{FF2B5EF4-FFF2-40B4-BE49-F238E27FC236}">
                <a16:creationId xmlns:a16="http://schemas.microsoft.com/office/drawing/2014/main" id="{DFD6DAF9-174B-A24A-A5CD-65756C2D6304}"/>
              </a:ext>
            </a:extLst>
          </p:cNvPr>
          <p:cNvSpPr/>
          <p:nvPr/>
        </p:nvSpPr>
        <p:spPr>
          <a:xfrm>
            <a:off x="802002" y="2392326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6B2C479B-EA64-6F48-81A8-BC05A5F48F2A}"/>
              </a:ext>
            </a:extLst>
          </p:cNvPr>
          <p:cNvSpPr/>
          <p:nvPr/>
        </p:nvSpPr>
        <p:spPr>
          <a:xfrm>
            <a:off x="2785429" y="2392326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40A58213-DE83-0844-AB73-872F22CCC83E}"/>
              </a:ext>
            </a:extLst>
          </p:cNvPr>
          <p:cNvSpPr/>
          <p:nvPr/>
        </p:nvSpPr>
        <p:spPr>
          <a:xfrm>
            <a:off x="4033534" y="2392325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4AD1E460-2521-B348-809E-6EB43E766E21}"/>
              </a:ext>
            </a:extLst>
          </p:cNvPr>
          <p:cNvSpPr/>
          <p:nvPr/>
        </p:nvSpPr>
        <p:spPr>
          <a:xfrm>
            <a:off x="5281639" y="2392324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920200C2-95FF-5148-9130-3912093C3DC0}"/>
              </a:ext>
            </a:extLst>
          </p:cNvPr>
          <p:cNvSpPr/>
          <p:nvPr/>
        </p:nvSpPr>
        <p:spPr>
          <a:xfrm>
            <a:off x="7313413" y="2392324"/>
            <a:ext cx="988328" cy="61668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rgbClr val="7CD52E"/>
              </a:gs>
            </a:gsLst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SPARQL</a:t>
            </a:r>
          </a:p>
          <a:p>
            <a:pPr algn="ctr"/>
            <a:r>
              <a:rPr lang="nl-NL" sz="1400" dirty="0" err="1"/>
              <a:t>endpoint</a:t>
            </a:r>
            <a:endParaRPr lang="nl-NL" sz="1400" dirty="0"/>
          </a:p>
        </p:txBody>
      </p:sp>
      <p:sp>
        <p:nvSpPr>
          <p:cNvPr id="4" name="Blik 3">
            <a:extLst>
              <a:ext uri="{FF2B5EF4-FFF2-40B4-BE49-F238E27FC236}">
                <a16:creationId xmlns:a16="http://schemas.microsoft.com/office/drawing/2014/main" id="{9DCDD98C-35DB-F443-8CF3-2249FA08C77C}"/>
              </a:ext>
            </a:extLst>
          </p:cNvPr>
          <p:cNvSpPr/>
          <p:nvPr/>
        </p:nvSpPr>
        <p:spPr>
          <a:xfrm>
            <a:off x="163849" y="3537086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BRK</a:t>
            </a:r>
          </a:p>
        </p:txBody>
      </p:sp>
      <p:sp>
        <p:nvSpPr>
          <p:cNvPr id="5" name="Blik 4">
            <a:extLst>
              <a:ext uri="{FF2B5EF4-FFF2-40B4-BE49-F238E27FC236}">
                <a16:creationId xmlns:a16="http://schemas.microsoft.com/office/drawing/2014/main" id="{2B1138C0-553E-7847-B95B-DA0A442B2C27}"/>
              </a:ext>
            </a:extLst>
          </p:cNvPr>
          <p:cNvSpPr/>
          <p:nvPr/>
        </p:nvSpPr>
        <p:spPr>
          <a:xfrm>
            <a:off x="945292" y="3537085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BAG</a:t>
            </a:r>
          </a:p>
        </p:txBody>
      </p:sp>
      <p:sp>
        <p:nvSpPr>
          <p:cNvPr id="6" name="Blik 5">
            <a:extLst>
              <a:ext uri="{FF2B5EF4-FFF2-40B4-BE49-F238E27FC236}">
                <a16:creationId xmlns:a16="http://schemas.microsoft.com/office/drawing/2014/main" id="{6AD241BB-1CD5-2349-8EA6-A088E31A89B0}"/>
              </a:ext>
            </a:extLst>
          </p:cNvPr>
          <p:cNvSpPr/>
          <p:nvPr/>
        </p:nvSpPr>
        <p:spPr>
          <a:xfrm>
            <a:off x="1726735" y="3537085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BRT</a:t>
            </a:r>
          </a:p>
        </p:txBody>
      </p:sp>
      <p:sp>
        <p:nvSpPr>
          <p:cNvPr id="7" name="Blik 6">
            <a:extLst>
              <a:ext uri="{FF2B5EF4-FFF2-40B4-BE49-F238E27FC236}">
                <a16:creationId xmlns:a16="http://schemas.microsoft.com/office/drawing/2014/main" id="{A4C66CC3-C804-3B4C-BFAB-1BCF6B5D190A}"/>
              </a:ext>
            </a:extLst>
          </p:cNvPr>
          <p:cNvSpPr/>
          <p:nvPr/>
        </p:nvSpPr>
        <p:spPr>
          <a:xfrm>
            <a:off x="2928719" y="3537085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CBS</a:t>
            </a:r>
          </a:p>
        </p:txBody>
      </p:sp>
      <p:sp>
        <p:nvSpPr>
          <p:cNvPr id="8" name="Blik 7">
            <a:extLst>
              <a:ext uri="{FF2B5EF4-FFF2-40B4-BE49-F238E27FC236}">
                <a16:creationId xmlns:a16="http://schemas.microsoft.com/office/drawing/2014/main" id="{2ACEFC08-973F-2B4F-B6EC-10648613A7CD}"/>
              </a:ext>
            </a:extLst>
          </p:cNvPr>
          <p:cNvSpPr/>
          <p:nvPr/>
        </p:nvSpPr>
        <p:spPr>
          <a:xfrm>
            <a:off x="4176824" y="3537085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IHR</a:t>
            </a:r>
          </a:p>
        </p:txBody>
      </p:sp>
      <p:sp>
        <p:nvSpPr>
          <p:cNvPr id="9" name="Blik 8">
            <a:extLst>
              <a:ext uri="{FF2B5EF4-FFF2-40B4-BE49-F238E27FC236}">
                <a16:creationId xmlns:a16="http://schemas.microsoft.com/office/drawing/2014/main" id="{52943AF9-5554-9A41-915E-8E659798FB66}"/>
              </a:ext>
            </a:extLst>
          </p:cNvPr>
          <p:cNvSpPr/>
          <p:nvPr/>
        </p:nvSpPr>
        <p:spPr>
          <a:xfrm>
            <a:off x="5423109" y="3537084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RCE</a:t>
            </a:r>
          </a:p>
        </p:txBody>
      </p:sp>
      <p:sp>
        <p:nvSpPr>
          <p:cNvPr id="10" name="Blik 9">
            <a:extLst>
              <a:ext uri="{FF2B5EF4-FFF2-40B4-BE49-F238E27FC236}">
                <a16:creationId xmlns:a16="http://schemas.microsoft.com/office/drawing/2014/main" id="{690D5CF7-4404-5F4A-AD61-FFEB92E45F20}"/>
              </a:ext>
            </a:extLst>
          </p:cNvPr>
          <p:cNvSpPr/>
          <p:nvPr/>
        </p:nvSpPr>
        <p:spPr>
          <a:xfrm>
            <a:off x="6678255" y="3537084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nl-NL" dirty="0"/>
              <a:t>WOZ</a:t>
            </a:r>
          </a:p>
        </p:txBody>
      </p:sp>
      <p:sp>
        <p:nvSpPr>
          <p:cNvPr id="11" name="Blik 10">
            <a:extLst>
              <a:ext uri="{FF2B5EF4-FFF2-40B4-BE49-F238E27FC236}">
                <a16:creationId xmlns:a16="http://schemas.microsoft.com/office/drawing/2014/main" id="{9D84A312-1A09-7849-80A9-C9E8A9C32AC7}"/>
              </a:ext>
            </a:extLst>
          </p:cNvPr>
          <p:cNvSpPr/>
          <p:nvPr/>
        </p:nvSpPr>
        <p:spPr>
          <a:xfrm>
            <a:off x="8234100" y="3537084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RVO</a:t>
            </a:r>
          </a:p>
        </p:txBody>
      </p:sp>
      <p:sp>
        <p:nvSpPr>
          <p:cNvPr id="12" name="Blik 11">
            <a:extLst>
              <a:ext uri="{FF2B5EF4-FFF2-40B4-BE49-F238E27FC236}">
                <a16:creationId xmlns:a16="http://schemas.microsoft.com/office/drawing/2014/main" id="{38BA6093-B37B-AC42-8032-9C21442AEA7D}"/>
              </a:ext>
            </a:extLst>
          </p:cNvPr>
          <p:cNvSpPr/>
          <p:nvPr/>
        </p:nvSpPr>
        <p:spPr>
          <a:xfrm>
            <a:off x="7456703" y="3537084"/>
            <a:ext cx="701749" cy="7442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Gov</a:t>
            </a:r>
            <a:endParaRPr lang="nl-NL" dirty="0"/>
          </a:p>
        </p:txBody>
      </p:sp>
      <p:sp>
        <p:nvSpPr>
          <p:cNvPr id="39" name="Rechthoek 38">
            <a:extLst>
              <a:ext uri="{FF2B5EF4-FFF2-40B4-BE49-F238E27FC236}">
                <a16:creationId xmlns:a16="http://schemas.microsoft.com/office/drawing/2014/main" id="{FB638724-9586-F444-A299-842DF4870E3B}"/>
              </a:ext>
            </a:extLst>
          </p:cNvPr>
          <p:cNvSpPr/>
          <p:nvPr/>
        </p:nvSpPr>
        <p:spPr>
          <a:xfrm>
            <a:off x="3861274" y="1256026"/>
            <a:ext cx="1332847" cy="616689"/>
          </a:xfrm>
          <a:prstGeom prst="rect">
            <a:avLst/>
          </a:prstGeom>
          <a:gradFill>
            <a:gsLst>
              <a:gs pos="0">
                <a:schemeClr val="accent4">
                  <a:lumMod val="7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Federated</a:t>
            </a:r>
          </a:p>
          <a:p>
            <a:pPr algn="ctr"/>
            <a:r>
              <a:rPr lang="nl-NL" sz="1400" dirty="0"/>
              <a:t>Query</a:t>
            </a:r>
          </a:p>
        </p:txBody>
      </p:sp>
      <p:sp>
        <p:nvSpPr>
          <p:cNvPr id="40" name="Rechthoek 39">
            <a:extLst>
              <a:ext uri="{FF2B5EF4-FFF2-40B4-BE49-F238E27FC236}">
                <a16:creationId xmlns:a16="http://schemas.microsoft.com/office/drawing/2014/main" id="{BDEFC40E-3ACB-5C41-885F-8BD45DA0734B}"/>
              </a:ext>
            </a:extLst>
          </p:cNvPr>
          <p:cNvSpPr/>
          <p:nvPr/>
        </p:nvSpPr>
        <p:spPr>
          <a:xfrm>
            <a:off x="3861273" y="245447"/>
            <a:ext cx="1332848" cy="6166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/>
              <a:t>Visualisation</a:t>
            </a:r>
            <a:endParaRPr lang="nl-NL" sz="1400" dirty="0"/>
          </a:p>
        </p:txBody>
      </p:sp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37CC1E-E046-BC48-B9EE-CC0310C9891D}"/>
              </a:ext>
            </a:extLst>
          </p:cNvPr>
          <p:cNvCxnSpPr>
            <a:cxnSpLocks/>
            <a:stCxn id="40" idx="2"/>
            <a:endCxn id="39" idx="0"/>
          </p:cNvCxnSpPr>
          <p:nvPr/>
        </p:nvCxnSpPr>
        <p:spPr>
          <a:xfrm>
            <a:off x="4527697" y="862136"/>
            <a:ext cx="1" cy="3938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Kromme verbindingslijn 45">
            <a:extLst>
              <a:ext uri="{FF2B5EF4-FFF2-40B4-BE49-F238E27FC236}">
                <a16:creationId xmlns:a16="http://schemas.microsoft.com/office/drawing/2014/main" id="{681F0612-0CDA-B24F-9DF3-3E934006722A}"/>
              </a:ext>
            </a:extLst>
          </p:cNvPr>
          <p:cNvCxnSpPr>
            <a:cxnSpLocks/>
            <a:stCxn id="39" idx="2"/>
            <a:endCxn id="13" idx="0"/>
          </p:cNvCxnSpPr>
          <p:nvPr/>
        </p:nvCxnSpPr>
        <p:spPr>
          <a:xfrm rot="5400000">
            <a:off x="2652127" y="516754"/>
            <a:ext cx="519611" cy="323153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Kromme verbindingslijn 48">
            <a:extLst>
              <a:ext uri="{FF2B5EF4-FFF2-40B4-BE49-F238E27FC236}">
                <a16:creationId xmlns:a16="http://schemas.microsoft.com/office/drawing/2014/main" id="{57504E92-09B0-634F-8C4D-466F8996EE30}"/>
              </a:ext>
            </a:extLst>
          </p:cNvPr>
          <p:cNvCxnSpPr>
            <a:stCxn id="39" idx="2"/>
            <a:endCxn id="16" idx="0"/>
          </p:cNvCxnSpPr>
          <p:nvPr/>
        </p:nvCxnSpPr>
        <p:spPr>
          <a:xfrm rot="5400000">
            <a:off x="3643841" y="1508468"/>
            <a:ext cx="519611" cy="124810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Kromme verbindingslijn 50">
            <a:extLst>
              <a:ext uri="{FF2B5EF4-FFF2-40B4-BE49-F238E27FC236}">
                <a16:creationId xmlns:a16="http://schemas.microsoft.com/office/drawing/2014/main" id="{1ED30B27-7FBD-2247-B994-2A122D53A1E9}"/>
              </a:ext>
            </a:extLst>
          </p:cNvPr>
          <p:cNvCxnSpPr>
            <a:stCxn id="39" idx="2"/>
            <a:endCxn id="18" idx="0"/>
          </p:cNvCxnSpPr>
          <p:nvPr/>
        </p:nvCxnSpPr>
        <p:spPr>
          <a:xfrm rot="16200000" flipH="1">
            <a:off x="4891946" y="1508466"/>
            <a:ext cx="519609" cy="124810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id="{EAE2AAEA-93F6-5344-8041-68BEB0BEAAB6}"/>
              </a:ext>
            </a:extLst>
          </p:cNvPr>
          <p:cNvCxnSpPr>
            <a:stCxn id="39" idx="2"/>
            <a:endCxn id="17" idx="0"/>
          </p:cNvCxnSpPr>
          <p:nvPr/>
        </p:nvCxnSpPr>
        <p:spPr>
          <a:xfrm>
            <a:off x="4527698" y="1872715"/>
            <a:ext cx="0" cy="5196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Kromme verbindingslijn 54">
            <a:extLst>
              <a:ext uri="{FF2B5EF4-FFF2-40B4-BE49-F238E27FC236}">
                <a16:creationId xmlns:a16="http://schemas.microsoft.com/office/drawing/2014/main" id="{B69892B6-11E4-B243-B302-DF70477C7066}"/>
              </a:ext>
            </a:extLst>
          </p:cNvPr>
          <p:cNvCxnSpPr>
            <a:stCxn id="39" idx="2"/>
            <a:endCxn id="19" idx="0"/>
          </p:cNvCxnSpPr>
          <p:nvPr/>
        </p:nvCxnSpPr>
        <p:spPr>
          <a:xfrm rot="16200000" flipH="1">
            <a:off x="5907833" y="492579"/>
            <a:ext cx="519609" cy="3279879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9" name="Groep 68">
            <a:extLst>
              <a:ext uri="{FF2B5EF4-FFF2-40B4-BE49-F238E27FC236}">
                <a16:creationId xmlns:a16="http://schemas.microsoft.com/office/drawing/2014/main" id="{0FE07D8D-B6A1-A64C-B6E4-57DF5D270457}"/>
              </a:ext>
            </a:extLst>
          </p:cNvPr>
          <p:cNvGrpSpPr/>
          <p:nvPr/>
        </p:nvGrpSpPr>
        <p:grpSpPr>
          <a:xfrm>
            <a:off x="191706" y="-44154"/>
            <a:ext cx="8358296" cy="4853587"/>
            <a:chOff x="191706" y="-44154"/>
            <a:chExt cx="8358296" cy="4853587"/>
          </a:xfrm>
        </p:grpSpPr>
        <p:sp>
          <p:nvSpPr>
            <p:cNvPr id="57" name="Tekstvak 56">
              <a:extLst>
                <a:ext uri="{FF2B5EF4-FFF2-40B4-BE49-F238E27FC236}">
                  <a16:creationId xmlns:a16="http://schemas.microsoft.com/office/drawing/2014/main" id="{FDD4B1AF-689E-204E-8FEE-CF15F8794793}"/>
                </a:ext>
              </a:extLst>
            </p:cNvPr>
            <p:cNvSpPr txBox="1"/>
            <p:nvPr/>
          </p:nvSpPr>
          <p:spPr>
            <a:xfrm rot="2396094">
              <a:off x="191706" y="1602130"/>
              <a:ext cx="1641796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data.pdok.nl</a:t>
              </a:r>
              <a:r>
                <a:rPr lang="nl-NL" sz="1000" dirty="0">
                  <a:solidFill>
                    <a:schemeClr val="tx2"/>
                  </a:solidFill>
                </a:rPr>
                <a:t>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endParaRPr lang="nl-NL" sz="1000" dirty="0">
                <a:solidFill>
                  <a:schemeClr val="tx2"/>
                </a:solidFill>
              </a:endParaRPr>
            </a:p>
          </p:txBody>
        </p:sp>
        <p:sp>
          <p:nvSpPr>
            <p:cNvPr id="58" name="Tekstvak 57">
              <a:extLst>
                <a:ext uri="{FF2B5EF4-FFF2-40B4-BE49-F238E27FC236}">
                  <a16:creationId xmlns:a16="http://schemas.microsoft.com/office/drawing/2014/main" id="{7E4AE220-6729-0247-8370-B9CD79547BB3}"/>
                </a:ext>
              </a:extLst>
            </p:cNvPr>
            <p:cNvSpPr txBox="1"/>
            <p:nvPr/>
          </p:nvSpPr>
          <p:spPr>
            <a:xfrm rot="2458523">
              <a:off x="1222980" y="1535294"/>
              <a:ext cx="2145139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lvl="0"/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betalinkeddata.cbs.nl</a:t>
              </a:r>
              <a:r>
                <a:rPr lang="nl-NL" sz="1000" dirty="0">
                  <a:solidFill>
                    <a:schemeClr val="tx2"/>
                  </a:solidFill>
                </a:rPr>
                <a:t>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endParaRPr lang="nl-NL" sz="1000" dirty="0">
                <a:solidFill>
                  <a:schemeClr val="tx2"/>
                </a:solidFill>
              </a:endParaRPr>
            </a:p>
          </p:txBody>
        </p:sp>
        <p:sp>
          <p:nvSpPr>
            <p:cNvPr id="59" name="Tekstvak 58">
              <a:extLst>
                <a:ext uri="{FF2B5EF4-FFF2-40B4-BE49-F238E27FC236}">
                  <a16:creationId xmlns:a16="http://schemas.microsoft.com/office/drawing/2014/main" id="{DF2DC286-C242-6344-90AF-BEEBD9A6AEF7}"/>
                </a:ext>
              </a:extLst>
            </p:cNvPr>
            <p:cNvSpPr txBox="1"/>
            <p:nvPr/>
          </p:nvSpPr>
          <p:spPr>
            <a:xfrm>
              <a:off x="2715342" y="4563212"/>
              <a:ext cx="3624710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lvl="0"/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data.informatiehuisruimte.nl</a:t>
              </a:r>
              <a:r>
                <a:rPr lang="nl-NL" sz="1000" dirty="0">
                  <a:solidFill>
                    <a:schemeClr val="tx2"/>
                  </a:solidFill>
                </a:rPr>
                <a:t>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r>
                <a:rPr lang="nl-NL" sz="1000" dirty="0">
                  <a:solidFill>
                    <a:schemeClr val="tx2"/>
                  </a:solidFill>
                </a:rPr>
                <a:t>/ruimtelijke-plannen</a:t>
              </a:r>
            </a:p>
          </p:txBody>
        </p:sp>
        <p:sp>
          <p:nvSpPr>
            <p:cNvPr id="60" name="Tekstvak 59">
              <a:extLst>
                <a:ext uri="{FF2B5EF4-FFF2-40B4-BE49-F238E27FC236}">
                  <a16:creationId xmlns:a16="http://schemas.microsoft.com/office/drawing/2014/main" id="{C7B7516D-E450-8E43-B17B-1D37C78208C9}"/>
                </a:ext>
              </a:extLst>
            </p:cNvPr>
            <p:cNvSpPr txBox="1"/>
            <p:nvPr/>
          </p:nvSpPr>
          <p:spPr>
            <a:xfrm rot="18024491">
              <a:off x="5330252" y="1139343"/>
              <a:ext cx="2613216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lvl="0"/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linkeddata.cultureelerfgoed.nl</a:t>
              </a:r>
              <a:r>
                <a:rPr lang="nl-NL" sz="1000" dirty="0">
                  <a:solidFill>
                    <a:schemeClr val="tx2"/>
                  </a:solidFill>
                </a:rPr>
                <a:t>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endParaRPr lang="nl-NL" sz="1000" dirty="0">
                <a:solidFill>
                  <a:schemeClr val="tx2"/>
                </a:solidFill>
              </a:endParaRPr>
            </a:p>
          </p:txBody>
        </p:sp>
        <p:sp>
          <p:nvSpPr>
            <p:cNvPr id="61" name="Tekstvak 60">
              <a:extLst>
                <a:ext uri="{FF2B5EF4-FFF2-40B4-BE49-F238E27FC236}">
                  <a16:creationId xmlns:a16="http://schemas.microsoft.com/office/drawing/2014/main" id="{494E2E3C-A273-ED4F-B017-EB99C22EAAC0}"/>
                </a:ext>
              </a:extLst>
            </p:cNvPr>
            <p:cNvSpPr txBox="1"/>
            <p:nvPr/>
          </p:nvSpPr>
          <p:spPr>
            <a:xfrm rot="18024491">
              <a:off x="7226082" y="1193201"/>
              <a:ext cx="2401619" cy="24622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lvl="0"/>
              <a:r>
                <a:rPr lang="nl-NL" sz="1000" dirty="0" err="1">
                  <a:solidFill>
                    <a:schemeClr val="tx2"/>
                  </a:solidFill>
                </a:rPr>
                <a:t>https</a:t>
              </a:r>
              <a:r>
                <a:rPr lang="nl-NL" sz="1000" dirty="0">
                  <a:solidFill>
                    <a:schemeClr val="tx2"/>
                  </a:solidFill>
                </a:rPr>
                <a:t>://</a:t>
              </a:r>
              <a:r>
                <a:rPr lang="nl-NL" sz="1000" dirty="0" err="1">
                  <a:solidFill>
                    <a:schemeClr val="tx2"/>
                  </a:solidFill>
                </a:rPr>
                <a:t>data.labs.pdok.nl</a:t>
              </a:r>
              <a:r>
                <a:rPr lang="nl-NL" sz="1000" dirty="0">
                  <a:solidFill>
                    <a:schemeClr val="tx2"/>
                  </a:solidFill>
                </a:rPr>
                <a:t>/migratie/</a:t>
              </a:r>
              <a:r>
                <a:rPr lang="nl-NL" sz="1000" dirty="0" err="1">
                  <a:solidFill>
                    <a:schemeClr val="tx2"/>
                  </a:solidFill>
                </a:rPr>
                <a:t>sparql</a:t>
              </a:r>
              <a:endParaRPr lang="nl-NL" sz="1000" dirty="0">
                <a:solidFill>
                  <a:schemeClr val="tx2"/>
                </a:solidFill>
              </a:endParaRPr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2C08EFBA-9455-E54A-9EFA-4A96265F4FAB}"/>
                </a:ext>
              </a:extLst>
            </p:cNvPr>
            <p:cNvSpPr/>
            <p:nvPr/>
          </p:nvSpPr>
          <p:spPr>
            <a:xfrm>
              <a:off x="3774558" y="3072809"/>
              <a:ext cx="297712" cy="1477926"/>
            </a:xfrm>
            <a:custGeom>
              <a:avLst/>
              <a:gdLst>
                <a:gd name="connsiteX0" fmla="*/ 0 w 297712"/>
                <a:gd name="connsiteY0" fmla="*/ 1477926 h 1477926"/>
                <a:gd name="connsiteX1" fmla="*/ 148856 w 297712"/>
                <a:gd name="connsiteY1" fmla="*/ 457200 h 1477926"/>
                <a:gd name="connsiteX2" fmla="*/ 297712 w 297712"/>
                <a:gd name="connsiteY2" fmla="*/ 0 h 1477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712" h="1477926">
                  <a:moveTo>
                    <a:pt x="0" y="1477926"/>
                  </a:moveTo>
                  <a:cubicBezTo>
                    <a:pt x="49618" y="1090723"/>
                    <a:pt x="99237" y="703521"/>
                    <a:pt x="148856" y="457200"/>
                  </a:cubicBezTo>
                  <a:cubicBezTo>
                    <a:pt x="198475" y="210879"/>
                    <a:pt x="217968" y="85060"/>
                    <a:pt x="297712" y="0"/>
                  </a:cubicBezTo>
                </a:path>
              </a:pathLst>
            </a:custGeom>
            <a:noFill/>
            <a:ln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99439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B8BA424B-7CF1-154D-A659-5E486D3E3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2444" y="662176"/>
            <a:ext cx="5954232" cy="4417527"/>
          </a:xfrm>
          <a:solidFill>
            <a:schemeClr val="accent6"/>
          </a:solidFill>
          <a:ln w="79375">
            <a:solidFill>
              <a:schemeClr val="accent6"/>
            </a:solidFill>
          </a:ln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CONSTRUCT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&lt;@SUBJECT@&gt; ?p ?o.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endParaRPr lang="nl-NL" sz="800" b="1" dirty="0">
              <a:solidFill>
                <a:schemeClr val="bg1"/>
              </a:solidFill>
              <a:latin typeface="Lucida Console" panose="020B0609040504020204" pitchFamily="49" charset="0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WHERE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&lt;http://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linkeddata.cultureelerfgoed.nl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 UNION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https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data.pdok.nl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 UNION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https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data.labs.pdok.nl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/migratie/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 UNION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https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data.informatiehuisruimte.nl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/ruimtelijke-plannen&gt;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 UNION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SERVICE &lt;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https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://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betalinkeddata.cbs.nl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/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sparql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&gt;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&lt;@SUBJECT@&gt; ?p ?o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	OPTIONAL {?o 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rdfs:label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 ?</a:t>
            </a:r>
            <a:r>
              <a:rPr lang="nl-NL" sz="800" b="1" dirty="0" err="1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olabel</a:t>
            </a: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	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nl-NL" sz="800" b="1" dirty="0">
                <a:solidFill>
                  <a:schemeClr val="bg1"/>
                </a:solidFill>
                <a:latin typeface="Lucida Console" panose="020B0609040504020204" pitchFamily="49" charset="0"/>
                <a:ea typeface="Roboto Mono"/>
                <a:cs typeface="Roboto Mono"/>
                <a:sym typeface="Roboto Mono"/>
              </a:rPr>
              <a:t>}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DE3D613-0BED-EA45-9404-45FAAA1FD3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Federated SPARQL query</a:t>
            </a:r>
          </a:p>
        </p:txBody>
      </p:sp>
    </p:spTree>
    <p:extLst>
      <p:ext uri="{BB962C8B-B14F-4D97-AF65-F5344CB8AC3E}">
        <p14:creationId xmlns:p14="http://schemas.microsoft.com/office/powerpoint/2010/main" val="1520083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7DC9A810-91CD-8144-9F46-1339AD808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b="1" dirty="0" err="1"/>
              <a:t>Not</a:t>
            </a:r>
            <a:r>
              <a:rPr lang="nl-NL" sz="1800" b="1" dirty="0"/>
              <a:t> </a:t>
            </a:r>
            <a:r>
              <a:rPr lang="nl-NL" sz="1800" b="1" dirty="0" err="1"/>
              <a:t>possible</a:t>
            </a:r>
            <a:r>
              <a:rPr lang="nl-NL" sz="1800" b="1" dirty="0"/>
              <a:t> </a:t>
            </a:r>
            <a:r>
              <a:rPr lang="nl-NL" sz="1800" b="1" dirty="0" err="1"/>
              <a:t>to</a:t>
            </a:r>
            <a:r>
              <a:rPr lang="nl-NL" sz="1800" b="1" dirty="0"/>
              <a:t> traverse </a:t>
            </a:r>
            <a:r>
              <a:rPr lang="nl-NL" sz="1800" b="1" dirty="0" err="1"/>
              <a:t>dereferenceable</a:t>
            </a:r>
            <a:r>
              <a:rPr lang="nl-NL" sz="1800" b="1" dirty="0"/>
              <a:t> </a:t>
            </a:r>
            <a:r>
              <a:rPr lang="nl-NL" sz="1800" b="1" dirty="0" err="1"/>
              <a:t>URI’s</a:t>
            </a:r>
            <a:r>
              <a:rPr lang="nl-NL" sz="1800" b="1" dirty="0"/>
              <a:t> (“</a:t>
            </a:r>
            <a:r>
              <a:rPr lang="nl-NL" sz="1800" b="1" dirty="0" err="1"/>
              <a:t>linked</a:t>
            </a:r>
            <a:r>
              <a:rPr lang="nl-NL" sz="1800" b="1" dirty="0"/>
              <a:t> data” (!))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600" dirty="0" err="1"/>
              <a:t>only</a:t>
            </a:r>
            <a:r>
              <a:rPr lang="nl-NL" sz="1600" dirty="0"/>
              <a:t> SPARQL (select) is </a:t>
            </a:r>
            <a:r>
              <a:rPr lang="nl-NL" sz="1600" dirty="0" err="1"/>
              <a:t>possible</a:t>
            </a:r>
            <a:r>
              <a:rPr lang="nl-NL" sz="1600" dirty="0"/>
              <a:t>, </a:t>
            </a:r>
            <a:r>
              <a:rPr lang="nl-NL" sz="1600" dirty="0" err="1"/>
              <a:t>so</a:t>
            </a:r>
            <a:r>
              <a:rPr lang="nl-NL" sz="1600" dirty="0"/>
              <a:t> a SPARQL </a:t>
            </a:r>
            <a:r>
              <a:rPr lang="nl-NL" sz="1600" dirty="0" err="1"/>
              <a:t>endpoint</a:t>
            </a:r>
            <a:r>
              <a:rPr lang="nl-NL" sz="1600" dirty="0"/>
              <a:t> is </a:t>
            </a:r>
            <a:r>
              <a:rPr lang="nl-NL" sz="1600" dirty="0" err="1"/>
              <a:t>needed</a:t>
            </a:r>
            <a:r>
              <a:rPr lang="nl-NL" sz="1600" dirty="0"/>
              <a:t>;</a:t>
            </a:r>
          </a:p>
          <a:p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b="1" dirty="0" err="1"/>
              <a:t>Not</a:t>
            </a:r>
            <a:r>
              <a:rPr lang="nl-NL" sz="1800" b="1" dirty="0"/>
              <a:t> </a:t>
            </a:r>
            <a:r>
              <a:rPr lang="nl-NL" sz="1800" b="1" dirty="0" err="1"/>
              <a:t>possible</a:t>
            </a:r>
            <a:r>
              <a:rPr lang="nl-NL" sz="1800" b="1" dirty="0"/>
              <a:t> </a:t>
            </a:r>
            <a:r>
              <a:rPr lang="nl-NL" sz="1800" b="1" dirty="0" err="1"/>
              <a:t>to</a:t>
            </a:r>
            <a:r>
              <a:rPr lang="nl-NL" sz="1800" b="1" dirty="0"/>
              <a:t> </a:t>
            </a:r>
            <a:r>
              <a:rPr lang="nl-NL" sz="1800" b="1" dirty="0" err="1"/>
              <a:t>dynamically</a:t>
            </a:r>
            <a:r>
              <a:rPr lang="nl-NL" sz="1800" b="1" dirty="0"/>
              <a:t> change </a:t>
            </a:r>
            <a:r>
              <a:rPr lang="nl-NL" sz="1800" b="1" dirty="0" err="1"/>
              <a:t>the</a:t>
            </a:r>
            <a:r>
              <a:rPr lang="nl-NL" sz="1800" b="1" dirty="0"/>
              <a:t> </a:t>
            </a:r>
            <a:r>
              <a:rPr lang="nl-NL" sz="1800" b="1" dirty="0" err="1"/>
              <a:t>the</a:t>
            </a:r>
            <a:r>
              <a:rPr lang="nl-NL" sz="1800" b="1" dirty="0"/>
              <a:t> </a:t>
            </a:r>
            <a:r>
              <a:rPr lang="nl-NL" sz="1800" b="1" dirty="0" err="1"/>
              <a:t>endpoint</a:t>
            </a:r>
            <a:r>
              <a:rPr lang="nl-NL" sz="1800" b="1" dirty="0"/>
              <a:t> URL;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600" dirty="0" err="1"/>
              <a:t>Endpoint</a:t>
            </a:r>
            <a:r>
              <a:rPr lang="nl-NL" sz="1600" dirty="0"/>
              <a:t> </a:t>
            </a:r>
            <a:r>
              <a:rPr lang="nl-NL" sz="1600" dirty="0" err="1"/>
              <a:t>architecture</a:t>
            </a:r>
            <a:r>
              <a:rPr lang="nl-NL" sz="1600" dirty="0"/>
              <a:t> is </a:t>
            </a:r>
            <a:r>
              <a:rPr lang="nl-NL" sz="1600" dirty="0" err="1"/>
              <a:t>fixed</a:t>
            </a:r>
            <a:r>
              <a:rPr lang="nl-NL" sz="1600" dirty="0"/>
              <a:t>, </a:t>
            </a:r>
            <a:r>
              <a:rPr lang="nl-NL" sz="1600" dirty="0" err="1"/>
              <a:t>queries</a:t>
            </a:r>
            <a:r>
              <a:rPr lang="nl-NL" sz="1600" dirty="0"/>
              <a:t> </a:t>
            </a:r>
            <a:r>
              <a:rPr lang="nl-NL" sz="1600" dirty="0" err="1"/>
              <a:t>become</a:t>
            </a:r>
            <a:r>
              <a:rPr lang="nl-NL" sz="1600" dirty="0"/>
              <a:t> </a:t>
            </a:r>
            <a:r>
              <a:rPr lang="nl-NL" sz="1600" dirty="0" err="1"/>
              <a:t>very</a:t>
            </a:r>
            <a:r>
              <a:rPr lang="nl-NL" sz="1600" dirty="0"/>
              <a:t> large;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600" dirty="0"/>
              <a:t>Changes </a:t>
            </a:r>
            <a:r>
              <a:rPr lang="nl-NL" sz="1600" dirty="0" err="1"/>
              <a:t>cannot</a:t>
            </a:r>
            <a:r>
              <a:rPr lang="nl-NL" sz="1600" dirty="0"/>
              <a:t> </a:t>
            </a:r>
            <a:r>
              <a:rPr lang="nl-NL" sz="1600" dirty="0" err="1"/>
              <a:t>be</a:t>
            </a:r>
            <a:r>
              <a:rPr lang="nl-NL" sz="1600" dirty="0"/>
              <a:t> made “in </a:t>
            </a:r>
            <a:r>
              <a:rPr lang="nl-NL" sz="1600" dirty="0" err="1"/>
              <a:t>the</a:t>
            </a:r>
            <a:r>
              <a:rPr lang="nl-NL" sz="1600" dirty="0"/>
              <a:t> data”;</a:t>
            </a:r>
          </a:p>
          <a:p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b="1" dirty="0" err="1"/>
              <a:t>When</a:t>
            </a:r>
            <a:r>
              <a:rPr lang="nl-NL" sz="1800" b="1" dirty="0"/>
              <a:t> </a:t>
            </a:r>
            <a:r>
              <a:rPr lang="nl-NL" sz="1800" b="1" dirty="0" err="1"/>
              <a:t>one</a:t>
            </a:r>
            <a:r>
              <a:rPr lang="nl-NL" sz="1800" b="1" dirty="0"/>
              <a:t> </a:t>
            </a:r>
            <a:r>
              <a:rPr lang="nl-NL" sz="1800" b="1" dirty="0" err="1"/>
              <a:t>endpoint</a:t>
            </a:r>
            <a:r>
              <a:rPr lang="nl-NL" sz="1800" b="1" dirty="0"/>
              <a:t> </a:t>
            </a:r>
            <a:r>
              <a:rPr lang="nl-NL" sz="1800" b="1" dirty="0" err="1"/>
              <a:t>fails</a:t>
            </a:r>
            <a:r>
              <a:rPr lang="nl-NL" sz="1800" b="1" dirty="0"/>
              <a:t>, </a:t>
            </a:r>
            <a:r>
              <a:rPr lang="nl-NL" sz="1800" b="1" dirty="0" err="1"/>
              <a:t>the</a:t>
            </a:r>
            <a:r>
              <a:rPr lang="nl-NL" sz="1800" b="1" dirty="0"/>
              <a:t> </a:t>
            </a:r>
            <a:r>
              <a:rPr lang="nl-NL" sz="1800" b="1" dirty="0" err="1"/>
              <a:t>whole</a:t>
            </a:r>
            <a:r>
              <a:rPr lang="nl-NL" sz="1800" b="1" dirty="0"/>
              <a:t> </a:t>
            </a:r>
            <a:r>
              <a:rPr lang="nl-NL" sz="1800" b="1" dirty="0" err="1"/>
              <a:t>federated</a:t>
            </a:r>
            <a:r>
              <a:rPr lang="nl-NL" sz="1800" b="1" dirty="0"/>
              <a:t> query </a:t>
            </a:r>
            <a:r>
              <a:rPr lang="nl-NL" sz="1800" b="1" dirty="0" err="1"/>
              <a:t>fails</a:t>
            </a:r>
            <a:endParaRPr lang="nl-NL" sz="1800" b="1" dirty="0"/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600" dirty="0"/>
              <a:t>99,9% </a:t>
            </a:r>
            <a:r>
              <a:rPr lang="nl-NL" sz="1600" dirty="0" err="1"/>
              <a:t>availablity</a:t>
            </a:r>
            <a:r>
              <a:rPr lang="nl-NL" sz="1600" dirty="0"/>
              <a:t> is </a:t>
            </a:r>
            <a:r>
              <a:rPr lang="nl-NL" sz="1600" dirty="0" err="1"/>
              <a:t>degrading</a:t>
            </a:r>
            <a:r>
              <a:rPr lang="nl-NL" sz="1600" dirty="0"/>
              <a:t> </a:t>
            </a:r>
            <a:r>
              <a:rPr lang="nl-NL" sz="1600" dirty="0" err="1"/>
              <a:t>very</a:t>
            </a:r>
            <a:r>
              <a:rPr lang="nl-NL" sz="1600" dirty="0"/>
              <a:t> </a:t>
            </a:r>
            <a:r>
              <a:rPr lang="nl-NL" sz="1600" dirty="0" err="1"/>
              <a:t>quickly</a:t>
            </a:r>
            <a:r>
              <a:rPr lang="nl-NL" sz="1600" dirty="0"/>
              <a:t> (99,9 ^ 5 = 99,5)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600" dirty="0"/>
              <a:t>A 404 or even a time-out </a:t>
            </a:r>
            <a:r>
              <a:rPr lang="nl-NL" sz="1600" dirty="0" err="1"/>
              <a:t>might</a:t>
            </a:r>
            <a:r>
              <a:rPr lang="nl-NL" sz="1600" dirty="0"/>
              <a:t> </a:t>
            </a:r>
            <a:r>
              <a:rPr lang="nl-NL" sz="1600" dirty="0" err="1"/>
              <a:t>be</a:t>
            </a:r>
            <a:r>
              <a:rPr lang="nl-NL" sz="1600" dirty="0"/>
              <a:t> </a:t>
            </a:r>
            <a:r>
              <a:rPr lang="nl-NL" sz="1600" dirty="0" err="1"/>
              <a:t>interpreted</a:t>
            </a:r>
            <a:r>
              <a:rPr lang="nl-NL" sz="1600" dirty="0"/>
              <a:t> as “no data found”, </a:t>
            </a:r>
            <a:r>
              <a:rPr lang="nl-NL" sz="1600" dirty="0" err="1"/>
              <a:t>and</a:t>
            </a:r>
            <a:r>
              <a:rPr lang="nl-NL" sz="1600" dirty="0"/>
              <a:t> </a:t>
            </a:r>
            <a:r>
              <a:rPr lang="nl-NL" sz="1600" dirty="0" err="1"/>
              <a:t>used</a:t>
            </a:r>
            <a:r>
              <a:rPr lang="nl-NL" sz="1600" dirty="0"/>
              <a:t> </a:t>
            </a:r>
            <a:r>
              <a:rPr lang="nl-NL" sz="1600" dirty="0" err="1"/>
              <a:t>accordingly</a:t>
            </a:r>
            <a:r>
              <a:rPr lang="nl-NL" sz="1600" dirty="0"/>
              <a:t>.</a:t>
            </a:r>
          </a:p>
          <a:p>
            <a:endParaRPr lang="nl-NL" sz="1800" dirty="0"/>
          </a:p>
          <a:p>
            <a:endParaRPr lang="nl-NL" sz="18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D7579BF-A285-204D-B254-DE8DD9F831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Federated SPARQL query – </a:t>
            </a:r>
            <a:r>
              <a:rPr lang="nl-NL" dirty="0" err="1"/>
              <a:t>some</a:t>
            </a:r>
            <a:r>
              <a:rPr lang="nl-NL" dirty="0"/>
              <a:t> </a:t>
            </a:r>
            <a:r>
              <a:rPr lang="nl-NL" dirty="0" err="1"/>
              <a:t>problems</a:t>
            </a:r>
            <a:endParaRPr lang="nl-NL" dirty="0"/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7A4F5076-5D2E-594C-A0CB-74EB46273B8F}"/>
              </a:ext>
            </a:extLst>
          </p:cNvPr>
          <p:cNvGrpSpPr/>
          <p:nvPr/>
        </p:nvGrpSpPr>
        <p:grpSpPr>
          <a:xfrm>
            <a:off x="738591" y="292078"/>
            <a:ext cx="7414352" cy="4559344"/>
            <a:chOff x="738591" y="292078"/>
            <a:chExt cx="7414352" cy="4559344"/>
          </a:xfrm>
        </p:grpSpPr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FA3E86F6-931A-0D4E-9202-304C09C389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98" t="5678" r="14217" b="5678"/>
            <a:stretch/>
          </p:blipFill>
          <p:spPr>
            <a:xfrm>
              <a:off x="738591" y="292078"/>
              <a:ext cx="7414352" cy="455934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133F6A98-6B70-E846-BA2D-90BFDC529B0A}"/>
                </a:ext>
              </a:extLst>
            </p:cNvPr>
            <p:cNvSpPr txBox="1"/>
            <p:nvPr/>
          </p:nvSpPr>
          <p:spPr>
            <a:xfrm>
              <a:off x="738591" y="4294915"/>
              <a:ext cx="7367723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l"/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with</a:t>
              </a:r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kind </a:t>
              </a:r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permission</a:t>
              </a:r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</a:t>
              </a:r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from</a:t>
              </a:r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</a:p>
            <a:p>
              <a:pPr algn="l"/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Andreas </a:t>
              </a:r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Harth</a:t>
              </a:r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</a:t>
              </a:r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Semantics</a:t>
              </a:r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2019: </a:t>
              </a:r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From</a:t>
              </a:r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Representing</a:t>
              </a:r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Knowledge </a:t>
              </a:r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</a:t>
              </a:r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representing</a:t>
              </a:r>
              <a:r>
                <a:rPr lang="nl-NL" sz="13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nl-NL" sz="13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behaviour</a:t>
              </a:r>
              <a:endParaRPr lang="nl-NL" sz="1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20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0BFB231-BFA5-3941-BF7C-6B356F6F40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Geospatial</a:t>
            </a:r>
            <a:r>
              <a:rPr lang="nl-NL" dirty="0"/>
              <a:t> data in </a:t>
            </a:r>
            <a:r>
              <a:rPr lang="nl-NL" dirty="0" err="1"/>
              <a:t>the</a:t>
            </a:r>
            <a:r>
              <a:rPr lang="nl-NL" dirty="0"/>
              <a:t> Netherlands Europe</a:t>
            </a:r>
          </a:p>
        </p:txBody>
      </p:sp>
      <p:pic>
        <p:nvPicPr>
          <p:cNvPr id="8" name="Google Shape;110;p22">
            <a:extLst>
              <a:ext uri="{FF2B5EF4-FFF2-40B4-BE49-F238E27FC236}">
                <a16:creationId xmlns:a16="http://schemas.microsoft.com/office/drawing/2014/main" id="{D96BEE59-ECCC-9A49-9DCF-F1ADF5EC707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8242"/>
          <a:stretch/>
        </p:blipFill>
        <p:spPr>
          <a:xfrm>
            <a:off x="1724913" y="791082"/>
            <a:ext cx="5547758" cy="717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oogle Shape;111;p22">
            <a:extLst>
              <a:ext uri="{FF2B5EF4-FFF2-40B4-BE49-F238E27FC236}">
                <a16:creationId xmlns:a16="http://schemas.microsoft.com/office/drawing/2014/main" id="{48779447-C99C-3147-8A9E-073D4B298A6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8242"/>
          <a:stretch/>
        </p:blipFill>
        <p:spPr>
          <a:xfrm>
            <a:off x="1724912" y="1509057"/>
            <a:ext cx="5547758" cy="2783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F7852343-0DC5-394F-ACA4-8680585AF2E9}"/>
              </a:ext>
            </a:extLst>
          </p:cNvPr>
          <p:cNvCxnSpPr>
            <a:cxnSpLocks/>
          </p:cNvCxnSpPr>
          <p:nvPr/>
        </p:nvCxnSpPr>
        <p:spPr>
          <a:xfrm flipV="1">
            <a:off x="2434856" y="404037"/>
            <a:ext cx="1811813" cy="2034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2209CCBC-778C-784F-B881-ADFF5E2C4C06}"/>
              </a:ext>
            </a:extLst>
          </p:cNvPr>
          <p:cNvCxnSpPr>
            <a:cxnSpLocks/>
          </p:cNvCxnSpPr>
          <p:nvPr/>
        </p:nvCxnSpPr>
        <p:spPr>
          <a:xfrm>
            <a:off x="2434856" y="404037"/>
            <a:ext cx="1811813" cy="2034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3221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353;p55">
            <a:extLst>
              <a:ext uri="{FF2B5EF4-FFF2-40B4-BE49-F238E27FC236}">
                <a16:creationId xmlns:a16="http://schemas.microsoft.com/office/drawing/2014/main" id="{60C24E31-8D6C-3F41-B3DB-7A64F9C87AC6}"/>
              </a:ext>
            </a:extLst>
          </p:cNvPr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3998" cy="441752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22481344-0CA0-B448-81A6-A239FF288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Translating </a:t>
            </a:r>
            <a:r>
              <a:rPr lang="nl-NL" sz="1800" dirty="0" err="1"/>
              <a:t>geospatial</a:t>
            </a:r>
            <a:r>
              <a:rPr lang="nl-NL" sz="1800" dirty="0"/>
              <a:t> metadata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corresponding</a:t>
            </a:r>
            <a:r>
              <a:rPr lang="nl-NL" sz="1800" dirty="0"/>
              <a:t> RDF </a:t>
            </a:r>
            <a:r>
              <a:rPr lang="nl-NL" sz="1800" dirty="0" err="1"/>
              <a:t>models</a:t>
            </a:r>
            <a:r>
              <a:rPr lang="nl-NL" sz="1800" dirty="0"/>
              <a:t> is </a:t>
            </a:r>
            <a:r>
              <a:rPr lang="nl-NL" sz="1800" dirty="0" err="1"/>
              <a:t>possible</a:t>
            </a:r>
            <a:r>
              <a:rPr lang="nl-NL" sz="1800" dirty="0"/>
              <a:t> </a:t>
            </a:r>
            <a:r>
              <a:rPr lang="nl-NL" sz="1800" dirty="0" err="1"/>
              <a:t>and</a:t>
            </a:r>
            <a:r>
              <a:rPr lang="nl-NL" sz="1800" dirty="0"/>
              <a:t> </a:t>
            </a:r>
            <a:r>
              <a:rPr lang="nl-NL" sz="1800" dirty="0" err="1"/>
              <a:t>feasible</a:t>
            </a:r>
            <a:r>
              <a:rPr lang="nl-NL" sz="1800" dirty="0"/>
              <a:t>, </a:t>
            </a:r>
            <a:r>
              <a:rPr lang="nl-NL" sz="1800" dirty="0" err="1"/>
              <a:t>with</a:t>
            </a:r>
            <a:r>
              <a:rPr lang="nl-NL" sz="1800" dirty="0"/>
              <a:t> </a:t>
            </a:r>
            <a:r>
              <a:rPr lang="nl-NL" sz="1800" dirty="0" err="1"/>
              <a:t>some</a:t>
            </a:r>
            <a:r>
              <a:rPr lang="nl-NL" sz="1800" dirty="0"/>
              <a:t> human help;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Translating </a:t>
            </a:r>
            <a:r>
              <a:rPr lang="nl-NL" sz="1800" dirty="0" err="1"/>
              <a:t>geospatial</a:t>
            </a:r>
            <a:r>
              <a:rPr lang="nl-NL" sz="1800" dirty="0"/>
              <a:t> data </a:t>
            </a:r>
            <a:r>
              <a:rPr lang="nl-NL" sz="1800" dirty="0" err="1"/>
              <a:t>can</a:t>
            </a:r>
            <a:r>
              <a:rPr lang="nl-NL" sz="1800" dirty="0"/>
              <a:t> </a:t>
            </a:r>
            <a:r>
              <a:rPr lang="nl-NL" sz="1800" dirty="0" err="1"/>
              <a:t>be</a:t>
            </a:r>
            <a:r>
              <a:rPr lang="nl-NL" sz="1800" dirty="0"/>
              <a:t> </a:t>
            </a:r>
            <a:r>
              <a:rPr lang="nl-NL" sz="1800" dirty="0" err="1"/>
              <a:t>done</a:t>
            </a:r>
            <a:r>
              <a:rPr lang="nl-NL" sz="1800" dirty="0"/>
              <a:t> </a:t>
            </a:r>
            <a:r>
              <a:rPr lang="nl-NL" sz="1800" dirty="0" err="1"/>
              <a:t>automatically</a:t>
            </a:r>
            <a:r>
              <a:rPr lang="nl-NL" sz="1800" dirty="0"/>
              <a:t>, </a:t>
            </a:r>
            <a:r>
              <a:rPr lang="nl-NL" sz="1800" dirty="0" err="1"/>
              <a:t>if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model is </a:t>
            </a:r>
            <a:r>
              <a:rPr lang="nl-NL" sz="1800" dirty="0" err="1"/>
              <a:t>available</a:t>
            </a:r>
            <a:r>
              <a:rPr lang="nl-NL" sz="1800" dirty="0"/>
              <a:t>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An </a:t>
            </a:r>
            <a:r>
              <a:rPr lang="nl-NL" sz="1800" dirty="0" err="1"/>
              <a:t>standardised</a:t>
            </a:r>
            <a:r>
              <a:rPr lang="nl-NL" sz="1800" dirty="0"/>
              <a:t> </a:t>
            </a:r>
            <a:r>
              <a:rPr lang="nl-NL" sz="1800" dirty="0" err="1"/>
              <a:t>upper</a:t>
            </a:r>
            <a:r>
              <a:rPr lang="nl-NL" sz="1800" dirty="0"/>
              <a:t> </a:t>
            </a:r>
            <a:r>
              <a:rPr lang="nl-NL" sz="1800" dirty="0" err="1"/>
              <a:t>ontology</a:t>
            </a:r>
            <a:r>
              <a:rPr lang="nl-NL" sz="1800" dirty="0"/>
              <a:t>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geospatial</a:t>
            </a:r>
            <a:r>
              <a:rPr lang="nl-NL" sz="1800" dirty="0"/>
              <a:t> features is </a:t>
            </a:r>
            <a:r>
              <a:rPr lang="nl-NL" sz="1800" dirty="0" err="1"/>
              <a:t>now</a:t>
            </a:r>
            <a:r>
              <a:rPr lang="nl-NL" sz="1800" dirty="0"/>
              <a:t> </a:t>
            </a:r>
            <a:r>
              <a:rPr lang="nl-NL" sz="1800" dirty="0" err="1"/>
              <a:t>available</a:t>
            </a:r>
            <a:r>
              <a:rPr lang="nl-NL" sz="1800" dirty="0"/>
              <a:t>, </a:t>
            </a:r>
            <a:r>
              <a:rPr lang="nl-NL" sz="1800" dirty="0" err="1"/>
              <a:t>directly</a:t>
            </a:r>
            <a:r>
              <a:rPr lang="nl-NL" sz="1800" dirty="0"/>
              <a:t> </a:t>
            </a:r>
            <a:r>
              <a:rPr lang="nl-NL" sz="1800" dirty="0" err="1"/>
              <a:t>derived</a:t>
            </a:r>
            <a:r>
              <a:rPr lang="nl-NL" sz="1800" dirty="0"/>
              <a:t> </a:t>
            </a:r>
            <a:r>
              <a:rPr lang="nl-NL" sz="1800" dirty="0" err="1"/>
              <a:t>from</a:t>
            </a:r>
            <a:r>
              <a:rPr lang="nl-NL" sz="1800" dirty="0"/>
              <a:t> </a:t>
            </a:r>
            <a:r>
              <a:rPr lang="nl-NL" sz="1800" dirty="0" err="1"/>
              <a:t>already</a:t>
            </a:r>
            <a:r>
              <a:rPr lang="nl-NL" sz="1800" dirty="0"/>
              <a:t> </a:t>
            </a:r>
            <a:r>
              <a:rPr lang="nl-NL" sz="1800" dirty="0" err="1"/>
              <a:t>used</a:t>
            </a:r>
            <a:r>
              <a:rPr lang="nl-NL" sz="1800" dirty="0"/>
              <a:t> </a:t>
            </a:r>
            <a:r>
              <a:rPr lang="nl-NL" sz="1800" dirty="0" err="1"/>
              <a:t>standards</a:t>
            </a:r>
            <a:r>
              <a:rPr lang="nl-NL" sz="1800" dirty="0"/>
              <a:t> (NEN 3610);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Using </a:t>
            </a:r>
            <a:r>
              <a:rPr lang="nl-NL" sz="1800" dirty="0" err="1"/>
              <a:t>spatial</a:t>
            </a:r>
            <a:r>
              <a:rPr lang="nl-NL" sz="1800" dirty="0"/>
              <a:t> features </a:t>
            </a:r>
            <a:r>
              <a:rPr lang="nl-NL" sz="1800" dirty="0" err="1"/>
              <a:t>for</a:t>
            </a:r>
            <a:r>
              <a:rPr lang="nl-NL" sz="1800" dirty="0"/>
              <a:t> “</a:t>
            </a:r>
            <a:r>
              <a:rPr lang="nl-NL" sz="1800" dirty="0" err="1"/>
              <a:t>sameness</a:t>
            </a:r>
            <a:r>
              <a:rPr lang="nl-NL" sz="1800" dirty="0"/>
              <a:t>” </a:t>
            </a:r>
            <a:r>
              <a:rPr lang="nl-NL" sz="1800" dirty="0" err="1"/>
              <a:t>works</a:t>
            </a:r>
            <a:r>
              <a:rPr lang="nl-NL" sz="1800" dirty="0"/>
              <a:t>, </a:t>
            </a:r>
            <a:r>
              <a:rPr lang="nl-NL" sz="1800" dirty="0" err="1"/>
              <a:t>creating</a:t>
            </a:r>
            <a:r>
              <a:rPr lang="nl-NL" sz="1800" dirty="0"/>
              <a:t> </a:t>
            </a:r>
            <a:r>
              <a:rPr lang="nl-NL" sz="1800" dirty="0" err="1"/>
              <a:t>them</a:t>
            </a:r>
            <a:r>
              <a:rPr lang="nl-NL" sz="1800" dirty="0"/>
              <a:t> </a:t>
            </a:r>
            <a:r>
              <a:rPr lang="nl-NL" sz="1800" dirty="0" err="1"/>
              <a:t>might</a:t>
            </a:r>
            <a:r>
              <a:rPr lang="nl-NL" sz="1800" dirty="0"/>
              <a:t> </a:t>
            </a:r>
            <a:r>
              <a:rPr lang="nl-NL" sz="1800" dirty="0" err="1"/>
              <a:t>be</a:t>
            </a:r>
            <a:r>
              <a:rPr lang="nl-NL" sz="1800" dirty="0"/>
              <a:t> hard </a:t>
            </a:r>
            <a:r>
              <a:rPr lang="nl-NL" sz="1800" dirty="0" err="1"/>
              <a:t>work</a:t>
            </a:r>
            <a:r>
              <a:rPr lang="nl-NL" sz="1800" dirty="0"/>
              <a:t>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NL" sz="1800" dirty="0"/>
              <a:t>Federated SPARQL </a:t>
            </a:r>
            <a:r>
              <a:rPr lang="nl-NL" sz="1800" dirty="0" err="1"/>
              <a:t>queries</a:t>
            </a:r>
            <a:r>
              <a:rPr lang="nl-NL" sz="1800" dirty="0"/>
              <a:t> </a:t>
            </a:r>
            <a:r>
              <a:rPr lang="nl-NL" sz="1800" dirty="0" err="1"/>
              <a:t>work</a:t>
            </a:r>
            <a:r>
              <a:rPr lang="nl-NL" sz="1800" dirty="0"/>
              <a:t>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traversing</a:t>
            </a:r>
            <a:r>
              <a:rPr lang="nl-NL" sz="1800" dirty="0"/>
              <a:t> a </a:t>
            </a:r>
            <a:r>
              <a:rPr lang="nl-NL" sz="1800" dirty="0" err="1"/>
              <a:t>knowledge</a:t>
            </a:r>
            <a:r>
              <a:rPr lang="nl-NL" sz="1800" dirty="0"/>
              <a:t> </a:t>
            </a:r>
            <a:r>
              <a:rPr lang="nl-NL" sz="1800" dirty="0" err="1"/>
              <a:t>graph</a:t>
            </a:r>
            <a:r>
              <a:rPr lang="nl-NL" sz="1800" dirty="0"/>
              <a:t>, but SLA </a:t>
            </a:r>
            <a:r>
              <a:rPr lang="nl-NL" sz="1800" dirty="0" err="1"/>
              <a:t>dependencies</a:t>
            </a:r>
            <a:r>
              <a:rPr lang="nl-NL" sz="1800" dirty="0"/>
              <a:t> </a:t>
            </a:r>
            <a:r>
              <a:rPr lang="nl-NL" sz="1800" dirty="0" err="1"/>
              <a:t>dictate</a:t>
            </a:r>
            <a:r>
              <a:rPr lang="nl-NL" sz="1800" dirty="0"/>
              <a:t> more </a:t>
            </a:r>
            <a:r>
              <a:rPr lang="nl-NL" sz="1800" dirty="0" err="1"/>
              <a:t>solutions</a:t>
            </a:r>
            <a:r>
              <a:rPr lang="nl-NL" sz="1800" dirty="0"/>
              <a:t>.</a:t>
            </a:r>
          </a:p>
          <a:p>
            <a:pPr>
              <a:spcAft>
                <a:spcPts val="600"/>
              </a:spcAft>
            </a:pPr>
            <a:endParaRPr lang="nl-NL" sz="1800" dirty="0"/>
          </a:p>
          <a:p>
            <a:pPr>
              <a:spcAft>
                <a:spcPts val="600"/>
              </a:spcAft>
            </a:pPr>
            <a:endParaRPr lang="nl-NL" sz="18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46DE4C9-FE31-C144-AF74-7BB67D9E5C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Wrap</a:t>
            </a:r>
            <a:r>
              <a:rPr lang="nl-NL" dirty="0"/>
              <a:t>-up</a:t>
            </a:r>
          </a:p>
        </p:txBody>
      </p:sp>
    </p:spTree>
    <p:extLst>
      <p:ext uri="{BB962C8B-B14F-4D97-AF65-F5344CB8AC3E}">
        <p14:creationId xmlns:p14="http://schemas.microsoft.com/office/powerpoint/2010/main" val="13066234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9">
            <a:extLst>
              <a:ext uri="{FF2B5EF4-FFF2-40B4-BE49-F238E27FC236}">
                <a16:creationId xmlns:a16="http://schemas.microsoft.com/office/drawing/2014/main" id="{A695A3BB-F279-E243-A336-92B55BEA27BD}"/>
              </a:ext>
            </a:extLst>
          </p:cNvPr>
          <p:cNvSpPr txBox="1">
            <a:spLocks/>
          </p:cNvSpPr>
          <p:nvPr/>
        </p:nvSpPr>
        <p:spPr>
          <a:xfrm>
            <a:off x="1804967" y="1064894"/>
            <a:ext cx="2832943" cy="138344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i="0" kern="1200">
                <a:solidFill>
                  <a:schemeClr val="accent2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</a:rPr>
              <a:t>Marco Brattinga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Senior principal expert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	</a:t>
            </a:r>
            <a:r>
              <a:rPr lang="en-US" sz="1400" b="0" dirty="0" err="1">
                <a:solidFill>
                  <a:schemeClr val="tx1"/>
                </a:solidFill>
              </a:rPr>
              <a:t>marco.brattinga@ordina.nl</a:t>
            </a:r>
            <a:br>
              <a:rPr lang="en-US" sz="1400" b="0" dirty="0">
                <a:solidFill>
                  <a:schemeClr val="tx1"/>
                </a:solidFill>
              </a:rPr>
            </a:br>
            <a:br>
              <a:rPr lang="nl-NL" sz="1400" b="0" dirty="0">
                <a:solidFill>
                  <a:schemeClr val="tx1"/>
                </a:solidFill>
              </a:rPr>
            </a:br>
            <a:endParaRPr lang="nl-NL" sz="1400" b="0" dirty="0">
              <a:solidFill>
                <a:schemeClr val="tx1"/>
              </a:solidFill>
            </a:endParaRPr>
          </a:p>
        </p:txBody>
      </p:sp>
      <p:pic>
        <p:nvPicPr>
          <p:cNvPr id="5" name="Afbeelding 4" descr="email-icon.png">
            <a:extLst>
              <a:ext uri="{FF2B5EF4-FFF2-40B4-BE49-F238E27FC236}">
                <a16:creationId xmlns:a16="http://schemas.microsoft.com/office/drawing/2014/main" id="{A6ABE16A-4D6D-A14C-9A49-E89D7EA6F71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07063" y="1998214"/>
            <a:ext cx="360000" cy="360000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4AB7E8E5-A2C8-6747-9A09-8DD06E3B22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76" r="7805" b="30200"/>
          <a:stretch/>
        </p:blipFill>
        <p:spPr>
          <a:xfrm>
            <a:off x="167553" y="1064894"/>
            <a:ext cx="1637414" cy="2308739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Google Shape;60;p14">
            <a:extLst>
              <a:ext uri="{FF2B5EF4-FFF2-40B4-BE49-F238E27FC236}">
                <a16:creationId xmlns:a16="http://schemas.microsoft.com/office/drawing/2014/main" id="{BF5BFFAF-F2E2-AF47-9CF6-DFE5563A183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3657" y="4518838"/>
            <a:ext cx="474212" cy="515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61;p14">
            <a:extLst>
              <a:ext uri="{FF2B5EF4-FFF2-40B4-BE49-F238E27FC236}">
                <a16:creationId xmlns:a16="http://schemas.microsoft.com/office/drawing/2014/main" id="{87E9CB2F-4668-104A-ADFE-78DF34083BA5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5">
            <a:alphaModFix/>
          </a:blip>
          <a:srcRect l="18056" r="11461"/>
          <a:stretch/>
        </p:blipFill>
        <p:spPr>
          <a:xfrm>
            <a:off x="4771770" y="1064894"/>
            <a:ext cx="1637414" cy="232313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itel 9">
            <a:extLst>
              <a:ext uri="{FF2B5EF4-FFF2-40B4-BE49-F238E27FC236}">
                <a16:creationId xmlns:a16="http://schemas.microsoft.com/office/drawing/2014/main" id="{85CF592E-E724-8E4C-BBEB-1AC3EB0642D7}"/>
              </a:ext>
            </a:extLst>
          </p:cNvPr>
          <p:cNvSpPr txBox="1">
            <a:spLocks/>
          </p:cNvSpPr>
          <p:nvPr/>
        </p:nvSpPr>
        <p:spPr>
          <a:xfrm>
            <a:off x="6409184" y="1064894"/>
            <a:ext cx="2457259" cy="138344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i="0" kern="1200">
                <a:solidFill>
                  <a:schemeClr val="accent2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Bef>
                <a:spcPts val="0"/>
              </a:spcBef>
            </a:pPr>
            <a:r>
              <a:rPr lang="en-US" sz="2000" dirty="0" err="1">
                <a:solidFill>
                  <a:schemeClr val="tx1"/>
                </a:solidFill>
              </a:rPr>
              <a:t>Pano</a:t>
            </a:r>
            <a:r>
              <a:rPr lang="en-US" sz="2000" dirty="0">
                <a:solidFill>
                  <a:schemeClr val="tx1"/>
                </a:solidFill>
              </a:rPr>
              <a:t> Maria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Information architect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	</a:t>
            </a:r>
            <a:r>
              <a:rPr lang="en-US" sz="1400" b="0" dirty="0">
                <a:solidFill>
                  <a:schemeClr val="tx1"/>
                </a:solidFill>
              </a:rPr>
              <a:t>pano@skemu.com</a:t>
            </a:r>
          </a:p>
          <a:p>
            <a:pPr>
              <a:spcBef>
                <a:spcPts val="0"/>
              </a:spcBef>
            </a:pPr>
            <a:br>
              <a:rPr lang="nl-NL" sz="1400" b="0" dirty="0">
                <a:solidFill>
                  <a:schemeClr val="tx1"/>
                </a:solidFill>
              </a:rPr>
            </a:br>
            <a:r>
              <a:rPr lang="en-US" sz="1400" b="0" dirty="0">
                <a:solidFill>
                  <a:schemeClr val="tx1"/>
                </a:solidFill>
              </a:rPr>
              <a:t>         @</a:t>
            </a:r>
            <a:r>
              <a:rPr lang="en-US" sz="1400" b="0" dirty="0" err="1">
                <a:solidFill>
                  <a:schemeClr val="tx1"/>
                </a:solidFill>
              </a:rPr>
              <a:t>panomaria</a:t>
            </a:r>
            <a:endParaRPr lang="nl-NL" sz="1400" b="0" dirty="0">
              <a:solidFill>
                <a:schemeClr val="tx1"/>
              </a:solidFill>
            </a:endParaRPr>
          </a:p>
        </p:txBody>
      </p:sp>
      <p:pic>
        <p:nvPicPr>
          <p:cNvPr id="14" name="Afbeelding 13" descr="email-icon.png">
            <a:extLst>
              <a:ext uri="{FF2B5EF4-FFF2-40B4-BE49-F238E27FC236}">
                <a16:creationId xmlns:a16="http://schemas.microsoft.com/office/drawing/2014/main" id="{7BED9222-8A57-BF4D-B8D7-35F97C0B966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511280" y="1998214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86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0BFB231-BFA5-3941-BF7C-6B356F6F40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Geospatial</a:t>
            </a:r>
            <a:r>
              <a:rPr lang="nl-NL" dirty="0"/>
              <a:t> data in </a:t>
            </a:r>
            <a:r>
              <a:rPr lang="nl-NL" dirty="0" err="1"/>
              <a:t>the</a:t>
            </a:r>
            <a:r>
              <a:rPr lang="nl-NL" dirty="0"/>
              <a:t> Netherlands Europe</a:t>
            </a:r>
          </a:p>
        </p:txBody>
      </p:sp>
      <p:pic>
        <p:nvPicPr>
          <p:cNvPr id="8" name="Google Shape;110;p22">
            <a:extLst>
              <a:ext uri="{FF2B5EF4-FFF2-40B4-BE49-F238E27FC236}">
                <a16:creationId xmlns:a16="http://schemas.microsoft.com/office/drawing/2014/main" id="{D96BEE59-ECCC-9A49-9DCF-F1ADF5EC707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8242"/>
          <a:stretch/>
        </p:blipFill>
        <p:spPr>
          <a:xfrm>
            <a:off x="1724913" y="791082"/>
            <a:ext cx="5547758" cy="717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oogle Shape;111;p22">
            <a:extLst>
              <a:ext uri="{FF2B5EF4-FFF2-40B4-BE49-F238E27FC236}">
                <a16:creationId xmlns:a16="http://schemas.microsoft.com/office/drawing/2014/main" id="{48779447-C99C-3147-8A9E-073D4B298A6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8242"/>
          <a:stretch/>
        </p:blipFill>
        <p:spPr>
          <a:xfrm>
            <a:off x="1724912" y="1509057"/>
            <a:ext cx="5547758" cy="2783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Rechthoek 2">
            <a:extLst>
              <a:ext uri="{FF2B5EF4-FFF2-40B4-BE49-F238E27FC236}">
                <a16:creationId xmlns:a16="http://schemas.microsoft.com/office/drawing/2014/main" id="{7F6929A0-E45C-F34F-BC8D-DDE05FAF23A0}"/>
              </a:ext>
            </a:extLst>
          </p:cNvPr>
          <p:cNvSpPr/>
          <p:nvPr/>
        </p:nvSpPr>
        <p:spPr>
          <a:xfrm>
            <a:off x="710919" y="850728"/>
            <a:ext cx="7575743" cy="3732028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1" name="Google Shape;112;p22">
            <a:extLst>
              <a:ext uri="{FF2B5EF4-FFF2-40B4-BE49-F238E27FC236}">
                <a16:creationId xmlns:a16="http://schemas.microsoft.com/office/drawing/2014/main" id="{C1592B70-5323-8D4E-846B-20637860FA3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32488" y="804544"/>
            <a:ext cx="4732603" cy="1409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oogle Shape;113;p22">
            <a:extLst>
              <a:ext uri="{FF2B5EF4-FFF2-40B4-BE49-F238E27FC236}">
                <a16:creationId xmlns:a16="http://schemas.microsoft.com/office/drawing/2014/main" id="{0100C799-4754-5B46-A3CF-6515F227AC7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447" y="2094819"/>
            <a:ext cx="3822507" cy="1670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oogle Shape;114;p22">
            <a:extLst>
              <a:ext uri="{FF2B5EF4-FFF2-40B4-BE49-F238E27FC236}">
                <a16:creationId xmlns:a16="http://schemas.microsoft.com/office/drawing/2014/main" id="{987F4B83-7A04-664D-9557-C3FA43AE4C53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04048" y="850729"/>
            <a:ext cx="3390189" cy="42100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EBDF139C-D25D-BD45-8DF7-355BE6B83830}"/>
              </a:ext>
            </a:extLst>
          </p:cNvPr>
          <p:cNvCxnSpPr>
            <a:cxnSpLocks/>
          </p:cNvCxnSpPr>
          <p:nvPr/>
        </p:nvCxnSpPr>
        <p:spPr>
          <a:xfrm flipV="1">
            <a:off x="2434856" y="404037"/>
            <a:ext cx="1811813" cy="2034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5B33C1E5-FB02-A74A-87B0-1C5BB15390DB}"/>
              </a:ext>
            </a:extLst>
          </p:cNvPr>
          <p:cNvCxnSpPr>
            <a:cxnSpLocks/>
          </p:cNvCxnSpPr>
          <p:nvPr/>
        </p:nvCxnSpPr>
        <p:spPr>
          <a:xfrm>
            <a:off x="2434856" y="404037"/>
            <a:ext cx="1811813" cy="2034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73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CC3A45A3-0904-B845-8F41-9F6696616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1800" dirty="0" err="1"/>
              <a:t>If</a:t>
            </a:r>
            <a:r>
              <a:rPr lang="nl-NL" sz="1800" dirty="0"/>
              <a:t> </a:t>
            </a:r>
            <a:r>
              <a:rPr lang="nl-NL" sz="1800" dirty="0" err="1"/>
              <a:t>so</a:t>
            </a:r>
            <a:r>
              <a:rPr lang="nl-NL" sz="1800" dirty="0"/>
              <a:t> </a:t>
            </a:r>
            <a:r>
              <a:rPr lang="nl-NL" sz="1800" dirty="0" err="1"/>
              <a:t>much</a:t>
            </a:r>
            <a:r>
              <a:rPr lang="nl-NL" sz="1800" dirty="0"/>
              <a:t> </a:t>
            </a:r>
            <a:r>
              <a:rPr lang="nl-NL" sz="1800" dirty="0" err="1"/>
              <a:t>geospatial</a:t>
            </a:r>
            <a:r>
              <a:rPr lang="nl-NL" sz="1800" dirty="0"/>
              <a:t> data is </a:t>
            </a:r>
            <a:r>
              <a:rPr lang="nl-NL" sz="1800" dirty="0" err="1"/>
              <a:t>available</a:t>
            </a:r>
            <a:r>
              <a:rPr lang="nl-NL" sz="1800" dirty="0"/>
              <a:t> </a:t>
            </a:r>
            <a:r>
              <a:rPr lang="nl-NL" sz="1800" dirty="0" err="1"/>
              <a:t>and</a:t>
            </a:r>
            <a:r>
              <a:rPr lang="nl-NL" sz="1800" dirty="0"/>
              <a:t>…</a:t>
            </a:r>
          </a:p>
          <a:p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It’s metadata is </a:t>
            </a:r>
            <a:r>
              <a:rPr lang="nl-NL" sz="1800" dirty="0" err="1"/>
              <a:t>available</a:t>
            </a:r>
            <a:r>
              <a:rPr lang="nl-NL" sz="18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The data </a:t>
            </a:r>
            <a:r>
              <a:rPr lang="nl-NL" sz="1800" dirty="0" err="1"/>
              <a:t>itself</a:t>
            </a:r>
            <a:r>
              <a:rPr lang="nl-NL" sz="1800" dirty="0"/>
              <a:t> is uniform…</a:t>
            </a:r>
            <a:r>
              <a:rPr lang="nl-NL" sz="1800" dirty="0" err="1"/>
              <a:t>by</a:t>
            </a:r>
            <a:r>
              <a:rPr lang="nl-NL" sz="1800" dirty="0"/>
              <a:t> </a:t>
            </a:r>
            <a:r>
              <a:rPr lang="nl-NL" sz="1800" dirty="0" err="1"/>
              <a:t>law</a:t>
            </a:r>
            <a:r>
              <a:rPr lang="nl-NL" sz="1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r>
              <a:rPr lang="nl-NL" sz="1800" dirty="0"/>
              <a:t>…</a:t>
            </a:r>
            <a:r>
              <a:rPr lang="nl-NL" sz="1800" dirty="0" err="1"/>
              <a:t>it</a:t>
            </a:r>
            <a:r>
              <a:rPr lang="nl-NL" sz="1800" dirty="0"/>
              <a:t> </a:t>
            </a:r>
            <a:r>
              <a:rPr lang="nl-NL" sz="1800" i="1" dirty="0" err="1"/>
              <a:t>should</a:t>
            </a:r>
            <a:r>
              <a:rPr lang="nl-NL" sz="1800" dirty="0"/>
              <a:t> </a:t>
            </a:r>
            <a:r>
              <a:rPr lang="nl-NL" sz="1800" dirty="0" err="1"/>
              <a:t>be</a:t>
            </a:r>
            <a:r>
              <a:rPr lang="nl-NL" sz="1800" dirty="0"/>
              <a:t> easy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use</a:t>
            </a:r>
            <a:r>
              <a:rPr lang="nl-NL" sz="1800" dirty="0"/>
              <a:t> these datasets </a:t>
            </a:r>
            <a:r>
              <a:rPr lang="nl-NL" sz="1800" dirty="0" err="1"/>
              <a:t>within</a:t>
            </a:r>
            <a:r>
              <a:rPr lang="nl-NL" sz="1800" dirty="0"/>
              <a:t> a (RDF) </a:t>
            </a:r>
            <a:r>
              <a:rPr lang="nl-NL" sz="1800" dirty="0" err="1"/>
              <a:t>knowledge</a:t>
            </a:r>
            <a:r>
              <a:rPr lang="nl-NL" sz="1800" dirty="0"/>
              <a:t> </a:t>
            </a:r>
            <a:r>
              <a:rPr lang="nl-NL" sz="1800" dirty="0" err="1"/>
              <a:t>graph</a:t>
            </a:r>
            <a:r>
              <a:rPr lang="nl-NL" sz="1800" dirty="0"/>
              <a:t>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631F7E-B483-2F4A-8335-91DC160C9B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promising</a:t>
            </a:r>
            <a:r>
              <a:rPr lang="nl-NL" dirty="0"/>
              <a:t> opportunity!</a:t>
            </a:r>
          </a:p>
        </p:txBody>
      </p:sp>
    </p:spTree>
    <p:extLst>
      <p:ext uri="{BB962C8B-B14F-4D97-AF65-F5344CB8AC3E}">
        <p14:creationId xmlns:p14="http://schemas.microsoft.com/office/powerpoint/2010/main" val="472537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CC3A45A3-0904-B845-8F41-9F6696616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nl-NL" sz="1800" dirty="0" err="1"/>
              <a:t>Obtain</a:t>
            </a:r>
            <a:r>
              <a:rPr lang="nl-NL" sz="1800" dirty="0"/>
              <a:t> a RDF model </a:t>
            </a:r>
            <a:r>
              <a:rPr lang="nl-NL" sz="1800" dirty="0" err="1"/>
              <a:t>from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current</a:t>
            </a:r>
            <a:r>
              <a:rPr lang="nl-NL" sz="1800" dirty="0"/>
              <a:t> metadata;</a:t>
            </a:r>
          </a:p>
          <a:p>
            <a:pPr marL="342900" indent="-342900">
              <a:buFont typeface="+mj-lt"/>
              <a:buAutoNum type="arabicPeriod"/>
            </a:pPr>
            <a:endParaRPr lang="nl-NL" sz="1800" dirty="0"/>
          </a:p>
          <a:p>
            <a:pPr marL="342900" indent="-342900">
              <a:buFont typeface="+mj-lt"/>
              <a:buAutoNum type="arabicPeriod"/>
            </a:pPr>
            <a:r>
              <a:rPr lang="nl-NL" sz="1800" dirty="0" err="1"/>
              <a:t>Use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RDF model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transform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original</a:t>
            </a:r>
            <a:r>
              <a:rPr lang="nl-NL" sz="1800" dirty="0"/>
              <a:t> data </a:t>
            </a:r>
            <a:r>
              <a:rPr lang="nl-NL" sz="1800" dirty="0" err="1"/>
              <a:t>to</a:t>
            </a:r>
            <a:r>
              <a:rPr lang="nl-NL" sz="1800" dirty="0"/>
              <a:t> RDF;</a:t>
            </a:r>
          </a:p>
          <a:p>
            <a:pPr marL="342900" indent="-342900">
              <a:buFont typeface="+mj-lt"/>
              <a:buAutoNum type="arabicPeriod"/>
            </a:pPr>
            <a:endParaRPr lang="nl-NL" sz="1800" dirty="0"/>
          </a:p>
          <a:p>
            <a:pPr marL="342900" indent="-342900">
              <a:buFont typeface="+mj-lt"/>
              <a:buAutoNum type="arabicPeriod"/>
            </a:pPr>
            <a:r>
              <a:rPr lang="nl-NL" sz="1800" dirty="0" err="1"/>
              <a:t>Classify</a:t>
            </a:r>
            <a:r>
              <a:rPr lang="nl-NL" sz="1800" dirty="0"/>
              <a:t> </a:t>
            </a:r>
            <a:r>
              <a:rPr lang="nl-NL" sz="1800" dirty="0" err="1"/>
              <a:t>entities</a:t>
            </a:r>
            <a:r>
              <a:rPr lang="nl-NL" sz="1800" dirty="0"/>
              <a:t> </a:t>
            </a:r>
            <a:r>
              <a:rPr lang="nl-NL" sz="1800" dirty="0" err="1"/>
              <a:t>from</a:t>
            </a:r>
            <a:r>
              <a:rPr lang="nl-NL" sz="1800" dirty="0"/>
              <a:t> different datasets </a:t>
            </a:r>
            <a:r>
              <a:rPr lang="nl-NL" sz="1800" dirty="0" err="1"/>
              <a:t>under</a:t>
            </a:r>
            <a:r>
              <a:rPr lang="nl-NL" sz="1800" dirty="0"/>
              <a:t> a common </a:t>
            </a:r>
            <a:r>
              <a:rPr lang="nl-NL" sz="1800" dirty="0" err="1"/>
              <a:t>upper</a:t>
            </a:r>
            <a:r>
              <a:rPr lang="nl-NL" sz="1800" dirty="0"/>
              <a:t> </a:t>
            </a:r>
            <a:r>
              <a:rPr lang="nl-NL" sz="1800" dirty="0" err="1"/>
              <a:t>ontology</a:t>
            </a:r>
            <a:r>
              <a:rPr lang="nl-NL" sz="1800" dirty="0"/>
              <a:t>;</a:t>
            </a:r>
          </a:p>
          <a:p>
            <a:pPr marL="342900" indent="-342900">
              <a:buFont typeface="+mj-lt"/>
              <a:buAutoNum type="arabicPeriod"/>
            </a:pPr>
            <a:endParaRPr lang="nl-NL" sz="1800" dirty="0"/>
          </a:p>
          <a:p>
            <a:pPr marL="342900" indent="-342900">
              <a:buFont typeface="+mj-lt"/>
              <a:buAutoNum type="arabicPeriod"/>
            </a:pPr>
            <a:r>
              <a:rPr lang="nl-NL" sz="1800" dirty="0" err="1"/>
              <a:t>Create</a:t>
            </a:r>
            <a:r>
              <a:rPr lang="nl-NL" sz="1800" dirty="0"/>
              <a:t> links </a:t>
            </a:r>
            <a:r>
              <a:rPr lang="nl-NL" sz="1800" dirty="0" err="1"/>
              <a:t>between</a:t>
            </a:r>
            <a:r>
              <a:rPr lang="nl-NL" sz="1800" dirty="0"/>
              <a:t> </a:t>
            </a:r>
            <a:r>
              <a:rPr lang="nl-NL" sz="1800" dirty="0" err="1"/>
              <a:t>entities</a:t>
            </a:r>
            <a:r>
              <a:rPr lang="nl-NL" sz="1800" dirty="0"/>
              <a:t> </a:t>
            </a:r>
            <a:r>
              <a:rPr lang="nl-NL" sz="1800" dirty="0" err="1"/>
              <a:t>that</a:t>
            </a:r>
            <a:r>
              <a:rPr lang="nl-NL" sz="1800" dirty="0"/>
              <a:t> are more or </a:t>
            </a:r>
            <a:r>
              <a:rPr lang="nl-NL" sz="1800" dirty="0" err="1"/>
              <a:t>less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“</a:t>
            </a:r>
            <a:r>
              <a:rPr lang="nl-NL" sz="1800" dirty="0" err="1"/>
              <a:t>same</a:t>
            </a:r>
            <a:r>
              <a:rPr lang="nl-NL" sz="1800" dirty="0"/>
              <a:t>”.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631F7E-B483-2F4A-8335-91DC160C9B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So</a:t>
            </a:r>
            <a:r>
              <a:rPr lang="nl-NL" dirty="0"/>
              <a:t>… </a:t>
            </a:r>
            <a:r>
              <a:rPr lang="nl-NL" dirty="0" err="1"/>
              <a:t>what</a:t>
            </a:r>
            <a:r>
              <a:rPr lang="nl-NL" dirty="0"/>
              <a:t> do we </a:t>
            </a:r>
            <a:r>
              <a:rPr lang="nl-NL" dirty="0" err="1"/>
              <a:t>need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40681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12C26C8-A872-544B-9854-05B765D134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current</a:t>
            </a:r>
            <a:r>
              <a:rPr lang="nl-NL" dirty="0"/>
              <a:t> metadata model</a:t>
            </a:r>
          </a:p>
        </p:txBody>
      </p:sp>
      <p:pic>
        <p:nvPicPr>
          <p:cNvPr id="4" name="Google Shape;134;p25">
            <a:extLst>
              <a:ext uri="{FF2B5EF4-FFF2-40B4-BE49-F238E27FC236}">
                <a16:creationId xmlns:a16="http://schemas.microsoft.com/office/drawing/2014/main" id="{36F0775D-F0E6-5346-929C-A7F2634AED4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4777" y="725973"/>
            <a:ext cx="7134445" cy="36838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1932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CC3A45A3-0904-B845-8F41-9F6696616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NEN supports </a:t>
            </a:r>
            <a:r>
              <a:rPr lang="nl-NL" sz="1800" dirty="0" err="1"/>
              <a:t>standardization</a:t>
            </a:r>
            <a:r>
              <a:rPr lang="nl-NL" sz="1800" dirty="0"/>
              <a:t> </a:t>
            </a:r>
            <a:r>
              <a:rPr lang="nl-NL" sz="1800" dirty="0" err="1"/>
              <a:t>process</a:t>
            </a:r>
            <a:r>
              <a:rPr lang="nl-NL" sz="1800" dirty="0"/>
              <a:t> in </a:t>
            </a:r>
            <a:r>
              <a:rPr lang="nl-NL" sz="1800" dirty="0" err="1"/>
              <a:t>the</a:t>
            </a:r>
            <a:r>
              <a:rPr lang="nl-NL" sz="1800" dirty="0"/>
              <a:t> Netherlands;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Manages over 31000 </a:t>
            </a:r>
            <a:r>
              <a:rPr lang="nl-NL" sz="1800" dirty="0" err="1"/>
              <a:t>standards</a:t>
            </a:r>
            <a:r>
              <a:rPr lang="nl-NL" sz="1800" dirty="0"/>
              <a:t> </a:t>
            </a:r>
            <a:r>
              <a:rPr lang="nl-NL" sz="1800" dirty="0" err="1"/>
              <a:t>accepted</a:t>
            </a:r>
            <a:r>
              <a:rPr lang="nl-NL" sz="1800" dirty="0"/>
              <a:t> in </a:t>
            </a:r>
            <a:r>
              <a:rPr lang="nl-NL" sz="1800" dirty="0" err="1"/>
              <a:t>the</a:t>
            </a:r>
            <a:r>
              <a:rPr lang="nl-NL" sz="1800" dirty="0"/>
              <a:t> Netherlands;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International (ISO, IEC), European (EN) </a:t>
            </a:r>
            <a:r>
              <a:rPr lang="nl-NL" sz="1800" dirty="0" err="1"/>
              <a:t>and</a:t>
            </a:r>
            <a:r>
              <a:rPr lang="nl-NL" sz="1800" dirty="0"/>
              <a:t> </a:t>
            </a:r>
            <a:r>
              <a:rPr lang="nl-NL" sz="1800" dirty="0" err="1"/>
              <a:t>national</a:t>
            </a:r>
            <a:r>
              <a:rPr lang="nl-NL" sz="1800" dirty="0"/>
              <a:t> (NEN)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NEN 3610 – Basic schema </a:t>
            </a:r>
            <a:r>
              <a:rPr lang="nl-NL" sz="1800" dirty="0" err="1"/>
              <a:t>for</a:t>
            </a:r>
            <a:r>
              <a:rPr lang="nl-NL" sz="1800" dirty="0"/>
              <a:t> </a:t>
            </a:r>
            <a:r>
              <a:rPr lang="nl-NL" sz="1800" dirty="0" err="1"/>
              <a:t>geo</a:t>
            </a:r>
            <a:r>
              <a:rPr lang="nl-NL" sz="1800" dirty="0"/>
              <a:t>-information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Several</a:t>
            </a:r>
            <a:r>
              <a:rPr lang="nl-NL" sz="1800" dirty="0"/>
              <a:t> </a:t>
            </a:r>
            <a:r>
              <a:rPr lang="nl-NL" sz="1800" dirty="0" err="1"/>
              <a:t>iterations</a:t>
            </a:r>
            <a:r>
              <a:rPr lang="nl-NL" sz="1800" dirty="0"/>
              <a:t> </a:t>
            </a:r>
            <a:r>
              <a:rPr lang="nl-NL" sz="1800" dirty="0" err="1"/>
              <a:t>since</a:t>
            </a:r>
            <a:r>
              <a:rPr lang="nl-NL" sz="1800" dirty="0"/>
              <a:t> 1995;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Aims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simplify</a:t>
            </a:r>
            <a:r>
              <a:rPr lang="nl-NL" sz="1800" dirty="0"/>
              <a:t> exchange of </a:t>
            </a:r>
            <a:r>
              <a:rPr lang="nl-NL" sz="1800" dirty="0" err="1"/>
              <a:t>geo</a:t>
            </a:r>
            <a:r>
              <a:rPr lang="nl-NL" sz="1800" dirty="0"/>
              <a:t>-information </a:t>
            </a:r>
            <a:r>
              <a:rPr lang="nl-NL" sz="1800" dirty="0" err="1"/>
              <a:t>between</a:t>
            </a:r>
            <a:r>
              <a:rPr lang="nl-NL" sz="1800" dirty="0"/>
              <a:t> </a:t>
            </a:r>
            <a:r>
              <a:rPr lang="nl-NL" sz="1800" dirty="0" err="1"/>
              <a:t>parties</a:t>
            </a:r>
            <a:r>
              <a:rPr lang="nl-NL" sz="1800" dirty="0"/>
              <a:t> </a:t>
            </a:r>
            <a:r>
              <a:rPr lang="nl-NL" sz="1800" dirty="0" err="1"/>
              <a:t>by</a:t>
            </a:r>
            <a:r>
              <a:rPr lang="nl-NL" sz="1800" dirty="0"/>
              <a:t> </a:t>
            </a:r>
            <a:r>
              <a:rPr lang="nl-NL" sz="1800" dirty="0" err="1"/>
              <a:t>defining</a:t>
            </a:r>
            <a:r>
              <a:rPr lang="nl-NL" sz="1800" dirty="0"/>
              <a:t> </a:t>
            </a:r>
            <a:r>
              <a:rPr lang="nl-NL" sz="1800" dirty="0" err="1"/>
              <a:t>mutual</a:t>
            </a:r>
            <a:r>
              <a:rPr lang="nl-NL" sz="1800" dirty="0"/>
              <a:t> </a:t>
            </a:r>
            <a:r>
              <a:rPr lang="nl-NL" sz="1800" dirty="0" err="1"/>
              <a:t>concepts</a:t>
            </a:r>
            <a:r>
              <a:rPr lang="nl-NL" sz="1800" dirty="0"/>
              <a:t>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describe</a:t>
            </a:r>
            <a:r>
              <a:rPr lang="nl-NL" sz="1800" dirty="0"/>
              <a:t> </a:t>
            </a:r>
            <a:r>
              <a:rPr lang="nl-NL" sz="1800" dirty="0" err="1"/>
              <a:t>the</a:t>
            </a:r>
            <a:r>
              <a:rPr lang="nl-NL" sz="1800" dirty="0"/>
              <a:t> </a:t>
            </a:r>
            <a:r>
              <a:rPr lang="nl-NL" sz="1800" dirty="0" err="1"/>
              <a:t>world</a:t>
            </a:r>
            <a:r>
              <a:rPr lang="nl-NL" sz="1800" dirty="0"/>
              <a:t>;</a:t>
            </a:r>
          </a:p>
          <a:p>
            <a:pPr marL="820738" lvl="1" indent="-285750">
              <a:buFont typeface="Arial" panose="020B0604020202020204" pitchFamily="34" charset="0"/>
              <a:buChar char="•"/>
            </a:pPr>
            <a:r>
              <a:rPr lang="nl-NL" sz="1800" dirty="0"/>
              <a:t>UML </a:t>
            </a:r>
            <a:r>
              <a:rPr lang="nl-NL" sz="1800" dirty="0" err="1"/>
              <a:t>based</a:t>
            </a:r>
            <a:r>
              <a:rPr lang="nl-NL" sz="1800" dirty="0"/>
              <a:t>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631F7E-B483-2F4A-8335-91DC160C9B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NEN</a:t>
            </a:r>
          </a:p>
        </p:txBody>
      </p:sp>
      <p:pic>
        <p:nvPicPr>
          <p:cNvPr id="4" name="Google Shape;141;p26">
            <a:extLst>
              <a:ext uri="{FF2B5EF4-FFF2-40B4-BE49-F238E27FC236}">
                <a16:creationId xmlns:a16="http://schemas.microsoft.com/office/drawing/2014/main" id="{FB83A924-ADC9-4D44-A162-48E546E0B03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31687" y="226814"/>
            <a:ext cx="1066800" cy="6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al 1">
            <a:extLst>
              <a:ext uri="{FF2B5EF4-FFF2-40B4-BE49-F238E27FC236}">
                <a16:creationId xmlns:a16="http://schemas.microsoft.com/office/drawing/2014/main" id="{365F6673-892C-4A4C-9409-0DDD2563DA38}"/>
              </a:ext>
            </a:extLst>
          </p:cNvPr>
          <p:cNvSpPr/>
          <p:nvPr/>
        </p:nvSpPr>
        <p:spPr>
          <a:xfrm>
            <a:off x="1190847" y="3838353"/>
            <a:ext cx="1594884" cy="46783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595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A.Titel-Slides">
  <a:themeElements>
    <a:clrScheme name="Ordina Kleuren">
      <a:dk1>
        <a:srgbClr val="F5820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" id="{198E204D-1F56-1143-8ED0-DBC4C2B29F8E}" vid="{EC4D2AAF-4810-D44A-946E-1AC4A2A85A55}"/>
    </a:ext>
  </a:extLst>
</a:theme>
</file>

<file path=ppt/theme/theme2.xml><?xml version="1.0" encoding="utf-8"?>
<a:theme xmlns:a="http://schemas.openxmlformats.org/drawingml/2006/main" name="B. Ordina diamodel 2019">
  <a:themeElements>
    <a:clrScheme name="Ordina kleuren">
      <a:dk1>
        <a:srgbClr val="F5822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wrap="square" rtlCol="0">
        <a:spAutoFit/>
      </a:bodyPr>
      <a:lstStyle>
        <a:defPPr algn="l">
          <a:defRPr b="1" dirty="0" err="1" smtClean="0">
            <a:solidFill>
              <a:srgbClr val="F58220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template" id="{198E204D-1F56-1143-8ED0-DBC4C2B29F8E}" vid="{B9B6B7A2-4F12-7E49-9020-6A9B308DFBB3}"/>
    </a:ext>
  </a:extLst>
</a:theme>
</file>

<file path=ppt/theme/theme3.xml><?xml version="1.0" encoding="utf-8"?>
<a:theme xmlns:a="http://schemas.openxmlformats.org/drawingml/2006/main" name="D. Casussen/Showcases - templates">
  <a:themeElements>
    <a:clrScheme name="Ordina Kleuren">
      <a:dk1>
        <a:srgbClr val="F5820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" id="{198E204D-1F56-1143-8ED0-DBC4C2B29F8E}" vid="{D1F0E03D-C258-B344-B859-CEDFCA9F9A20}"/>
    </a:ext>
  </a:extLst>
</a:theme>
</file>

<file path=ppt/theme/theme4.xml><?xml version="1.0" encoding="utf-8"?>
<a:theme xmlns:a="http://schemas.openxmlformats.org/drawingml/2006/main" name="C. Tussenslides - Hoofdstuktitel">
  <a:themeElements>
    <a:clrScheme name="Ordina Kleuren">
      <a:dk1>
        <a:srgbClr val="F5820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" id="{198E204D-1F56-1143-8ED0-DBC4C2B29F8E}" vid="{FC92B5A7-4FAD-954B-B944-A35498A69AF9}"/>
    </a:ext>
  </a:extLst>
</a:theme>
</file>

<file path=ppt/theme/theme5.xml><?xml version="1.0" encoding="utf-8"?>
<a:theme xmlns:a="http://schemas.openxmlformats.org/drawingml/2006/main" name="E. Eind-slides">
  <a:themeElements>
    <a:clrScheme name="Ordina Kleuren">
      <a:dk1>
        <a:srgbClr val="F58200"/>
      </a:dk1>
      <a:lt1>
        <a:srgbClr val="FFFFFF"/>
      </a:lt1>
      <a:dk2>
        <a:srgbClr val="58595B"/>
      </a:dk2>
      <a:lt2>
        <a:srgbClr val="B1B3B6"/>
      </a:lt2>
      <a:accent1>
        <a:srgbClr val="F58220"/>
      </a:accent1>
      <a:accent2>
        <a:srgbClr val="58595B"/>
      </a:accent2>
      <a:accent3>
        <a:srgbClr val="B1B3B6"/>
      </a:accent3>
      <a:accent4>
        <a:srgbClr val="00B9F2"/>
      </a:accent4>
      <a:accent5>
        <a:srgbClr val="7DC241"/>
      </a:accent5>
      <a:accent6>
        <a:srgbClr val="00000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>
        <a:defPPr>
          <a:spcAft>
            <a:spcPts val="0"/>
          </a:spcAft>
          <a:defRPr sz="1100" b="1" dirty="0" smtClean="0">
            <a:solidFill>
              <a:schemeClr val="tx2"/>
            </a:solidFill>
            <a:latin typeface="Arial" panose="020B0604020202020204" pitchFamily="34" charset="0"/>
            <a:ea typeface="Times New Roman" panose="02020603050405020304" pitchFamily="18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template" id="{198E204D-1F56-1143-8ED0-DBC4C2B29F8E}" vid="{441E3345-3A36-2542-BF25-65C9BFD686C3}"/>
    </a:ext>
  </a:extLst>
</a:theme>
</file>

<file path=ppt/theme/theme6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Ordina Document" ma:contentTypeID="0x0101006AC3DA08670B465CB1DC34559DCF89E5007D4FA6C3629F594DB3458AADA219F21E" ma:contentTypeVersion="3" ma:contentTypeDescription="" ma:contentTypeScope="" ma:versionID="eba529d9303b8dfc9e9c42e47a2110f3">
  <xsd:schema xmlns:xsd="http://www.w3.org/2001/XMLSchema" xmlns:xs="http://www.w3.org/2001/XMLSchema" xmlns:p="http://schemas.microsoft.com/office/2006/metadata/properties" xmlns:ns1="http://schemas.microsoft.com/sharepoint/v3" xmlns:ns2="05a54771-87a9-471f-88e8-e6ec939acab1" xmlns:ns3="3db697d9-c846-481f-851e-aa2c8e9779cf" targetNamespace="http://schemas.microsoft.com/office/2006/metadata/properties" ma:root="true" ma:fieldsID="df58015bb3a0cbd6093889b8e980531f" ns1:_="" ns2:_="" ns3:_="">
    <xsd:import namespace="http://schemas.microsoft.com/sharepoint/v3"/>
    <xsd:import namespace="05a54771-87a9-471f-88e8-e6ec939acab1"/>
    <xsd:import namespace="3db697d9-c846-481f-851e-aa2c8e9779cf"/>
    <xsd:element name="properties">
      <xsd:complexType>
        <xsd:sequence>
          <xsd:element name="documentManagement">
            <xsd:complexType>
              <xsd:all>
                <xsd:element ref="ns1:Documentstatus" minOccurs="0"/>
                <xsd:element ref="ns1:Classificatie" minOccurs="0"/>
                <xsd:element ref="ns1:Auteur" minOccurs="0"/>
                <xsd:element ref="ns2:ToonInOverzicht" minOccurs="0"/>
                <xsd:element ref="ns1:Categorie" minOccurs="0"/>
                <xsd:element ref="ns3:BronTaxHTField0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Documentstatus" ma:index="9" nillable="true" ma:displayName="Documentstatus" ma:internalName="Documentstatus">
      <xsd:simpleType>
        <xsd:restriction base="dms:Choice">
          <xsd:enumeration value="Concept"/>
          <xsd:enumeration value="Definitief"/>
          <xsd:enumeration value="Vervallen"/>
        </xsd:restriction>
      </xsd:simpleType>
    </xsd:element>
    <xsd:element name="Classificatie" ma:index="10" nillable="true" ma:displayName="Classificatie" ma:default="Restricted" ma:description="Unrestricted: vrij te verspreiden&#10;Restricted: Alleen voor Ordinamedewerkers&#10;Confidential: Alleen op aanvraag beschikbaar" ma:format="Dropdown" ma:internalName="Classificatie">
      <xsd:simpleType>
        <xsd:restriction base="dms:Choice">
          <xsd:enumeration value="Unrestricted"/>
          <xsd:enumeration value="Restricted"/>
          <xsd:enumeration value="Confidential"/>
        </xsd:restriction>
      </xsd:simpleType>
    </xsd:element>
    <xsd:element name="Auteur" ma:index="11" nillable="true" ma:displayName="Auteur" ma:list="UserInfo" ma:internalName="Auteu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Categorie" ma:index="13" nillable="true" ma:displayName="Categorie" ma:internalName="Categorie">
      <xsd:simpleType>
        <xsd:restriction base="dms:Choice">
          <xsd:enumeration value="Categorie 1"/>
          <xsd:enumeration value="Categorie 2"/>
          <xsd:enumeration value="Categorie 3"/>
          <xsd:enumeration value="Categorie 4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a54771-87a9-471f-88e8-e6ec939acab1" elementFormDefault="qualified">
    <xsd:import namespace="http://schemas.microsoft.com/office/2006/documentManagement/types"/>
    <xsd:import namespace="http://schemas.microsoft.com/office/infopath/2007/PartnerControls"/>
    <xsd:element name="ToonInOverzicht" ma:index="12" nillable="true" ma:displayName="Toon in overzicht" ma:default="1" ma:internalName="ToonInOverzicht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b697d9-c846-481f-851e-aa2c8e9779cf" elementFormDefault="qualified">
    <xsd:import namespace="http://schemas.microsoft.com/office/2006/documentManagement/types"/>
    <xsd:import namespace="http://schemas.microsoft.com/office/infopath/2007/PartnerControls"/>
    <xsd:element name="BronTaxHTField0" ma:index="14" nillable="true" ma:taxonomy="true" ma:internalName="BronTaxHTField0" ma:taxonomyFieldName="Bron" ma:displayName="Bron" ma:readOnly="false" ma:default="" ma:fieldId="{27aecc17-beb2-4ab0-bbbd-d9ad4f853404}" ma:sspId="72b4cfdb-544d-43a8-a60c-6c2d09e0741b" ma:termSetId="ce6c0e9b-57cd-48a0-8ceb-4daf5a93936a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6" nillable="true" ma:displayName="Taxonomy Catch All Column" ma:description="" ma:hidden="true" ma:list="{f1064064-6286-43cb-aaf2-85429670a659}" ma:internalName="TaxCatchAll" ma:showField="CatchAllData" ma:web="3db697d9-c846-481f-851e-aa2c8e9779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 ma:index="8" ma:displayName="Description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uteur xmlns="http://schemas.microsoft.com/sharepoint/v3">
      <UserInfo>
        <DisplayName/>
        <AccountId xsi:nil="true"/>
        <AccountType/>
      </UserInfo>
    </Auteur>
    <Classificatie xmlns="http://schemas.microsoft.com/sharepoint/v3">Restricted</Classificatie>
    <BronTaxHTField0 xmlns="3db697d9-c846-481f-851e-aa2c8e9779cf">
      <Terms xmlns="http://schemas.microsoft.com/office/infopath/2007/PartnerControls"/>
    </BronTaxHTField0>
    <TaxCatchAll xmlns="3db697d9-c846-481f-851e-aa2c8e9779cf"/>
    <Documentstatus xmlns="http://schemas.microsoft.com/sharepoint/v3" xsi:nil="true"/>
    <Categorie xmlns="http://schemas.microsoft.com/sharepoint/v3" xsi:nil="true"/>
    <ToonInOverzicht xmlns="05a54771-87a9-471f-88e8-e6ec939acab1">true</ToonInOverzicht>
  </documentManagement>
</p:properties>
</file>

<file path=customXml/itemProps1.xml><?xml version="1.0" encoding="utf-8"?>
<ds:datastoreItem xmlns:ds="http://schemas.openxmlformats.org/officeDocument/2006/customXml" ds:itemID="{BFBF9992-B6EC-419D-BE59-68322FF5229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8AA521C-0CE5-49F5-849C-1C200DEE0F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5a54771-87a9-471f-88e8-e6ec939acab1"/>
    <ds:schemaRef ds:uri="3db697d9-c846-481f-851e-aa2c8e9779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77B713A-A170-42BA-9EBB-334761E8AEF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3db697d9-c846-481f-851e-aa2c8e9779cf"/>
    <ds:schemaRef ds:uri="05a54771-87a9-471f-88e8-e6ec939acab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</Template>
  <TotalTime>139</TotalTime>
  <Words>1099</Words>
  <Application>Microsoft Macintosh PowerPoint</Application>
  <PresentationFormat>Diavoorstelling (16:9)</PresentationFormat>
  <Paragraphs>236</Paragraphs>
  <Slides>41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5</vt:i4>
      </vt:variant>
      <vt:variant>
        <vt:lpstr>Diatitels</vt:lpstr>
      </vt:variant>
      <vt:variant>
        <vt:i4>41</vt:i4>
      </vt:variant>
    </vt:vector>
  </HeadingPairs>
  <TitlesOfParts>
    <vt:vector size="51" baseType="lpstr">
      <vt:lpstr>Arial</vt:lpstr>
      <vt:lpstr>Calibri</vt:lpstr>
      <vt:lpstr>Courier New</vt:lpstr>
      <vt:lpstr>Lucida Console</vt:lpstr>
      <vt:lpstr>Wingdings</vt:lpstr>
      <vt:lpstr>A.Titel-Slides</vt:lpstr>
      <vt:lpstr>B. Ordina diamodel 2019</vt:lpstr>
      <vt:lpstr>D. Casussen/Showcases - templates</vt:lpstr>
      <vt:lpstr>C. Tussenslides - Hoofdstuktitel</vt:lpstr>
      <vt:lpstr>E. Eind-slides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Miechels, Jeroen</dc:creator>
  <dc:description/>
  <cp:lastModifiedBy>Brattinga, Marco</cp:lastModifiedBy>
  <cp:revision>26</cp:revision>
  <cp:lastPrinted>2018-03-21T15:44:33Z</cp:lastPrinted>
  <dcterms:created xsi:type="dcterms:W3CDTF">2019-04-09T14:29:47Z</dcterms:created>
  <dcterms:modified xsi:type="dcterms:W3CDTF">2019-09-11T10:35:44Z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0x0101006AC3DA08670B465CB1DC34559DCF89E5007D4FA6C3629F594DB3458AADA219F21E</vt:lpwstr>
  </property>
  <property fmtid="{D5CDD505-2E9C-101B-9397-08002B2CF9AE}" pid="3" name="Bron">
    <vt:lpwstr/>
  </property>
</Properties>
</file>

<file path=docProps/thumbnail.jpeg>
</file>